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6" r:id="rId2"/>
    <p:sldId id="278" r:id="rId3"/>
    <p:sldId id="279" r:id="rId4"/>
    <p:sldId id="27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696C064A-D61B-4B21-B757-51A9B82445B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D7747-D9D0-4222-AE01-C647B9939E3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D7747-D9D0-4222-AE01-C647B9939E3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magecloud.agency/wp-content/uploads/2019/09/PaulRyazanov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e-leisure-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14" y="5277330"/>
            <a:ext cx="291465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430567-5678-A0E8-B539-2B68B6316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859" y="0"/>
            <a:ext cx="6945141" cy="73365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61B77E-052B-40F0-9FF2-6A65549FAE79}"/>
              </a:ext>
            </a:extLst>
          </p:cNvPr>
          <p:cNvSpPr txBox="1"/>
          <p:nvPr/>
        </p:nvSpPr>
        <p:spPr>
          <a:xfrm>
            <a:off x="541346" y="448120"/>
            <a:ext cx="4865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Introduction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4A3C9F-9499-67B3-66B1-0AC7F7A2C244}"/>
              </a:ext>
            </a:extLst>
          </p:cNvPr>
          <p:cNvSpPr txBox="1"/>
          <p:nvPr/>
        </p:nvSpPr>
        <p:spPr>
          <a:xfrm>
            <a:off x="399514" y="1764632"/>
            <a:ext cx="4413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Back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E-commerce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Future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e-leisure-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14" y="5277330"/>
            <a:ext cx="291465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030E64-4564-BCE4-36F4-83A45200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503" y="1435768"/>
            <a:ext cx="8946983" cy="37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22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e-leisure-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14" y="5277330"/>
            <a:ext cx="2914650" cy="137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C08DE5-6C39-BC08-F0F4-2D736D19A492}"/>
              </a:ext>
            </a:extLst>
          </p:cNvPr>
          <p:cNvSpPr txBox="1"/>
          <p:nvPr/>
        </p:nvSpPr>
        <p:spPr>
          <a:xfrm>
            <a:off x="5412419" y="1494338"/>
            <a:ext cx="7522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2019 - £68K</a:t>
            </a:r>
          </a:p>
          <a:p>
            <a:r>
              <a:rPr lang="en-GB" sz="5400" dirty="0"/>
              <a:t>2020 - £400K</a:t>
            </a:r>
          </a:p>
          <a:p>
            <a:r>
              <a:rPr lang="en-GB" sz="5400" dirty="0"/>
              <a:t>2021 - £800K</a:t>
            </a:r>
          </a:p>
          <a:p>
            <a:r>
              <a:rPr lang="en-GB" sz="5400" dirty="0"/>
              <a:t>2022 - £1.2M</a:t>
            </a:r>
          </a:p>
        </p:txBody>
      </p:sp>
    </p:spTree>
    <p:extLst>
      <p:ext uri="{BB962C8B-B14F-4D97-AF65-F5344CB8AC3E}">
        <p14:creationId xmlns:p14="http://schemas.microsoft.com/office/powerpoint/2010/main" val="4262964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e-leisure-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14" y="5277330"/>
            <a:ext cx="2914650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B20217-3826-BB71-79A1-DB12451B31C0}"/>
              </a:ext>
            </a:extLst>
          </p:cNvPr>
          <p:cNvSpPr txBox="1"/>
          <p:nvPr/>
        </p:nvSpPr>
        <p:spPr>
          <a:xfrm>
            <a:off x="4934309" y="914400"/>
            <a:ext cx="5865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Future Plans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AA39E-A273-F932-A604-BB62CACB3D47}"/>
              </a:ext>
            </a:extLst>
          </p:cNvPr>
          <p:cNvSpPr txBox="1"/>
          <p:nvPr/>
        </p:nvSpPr>
        <p:spPr>
          <a:xfrm>
            <a:off x="5158596" y="2311879"/>
            <a:ext cx="5210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Moving our ERP, replenishment, warehousing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Email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product ranges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Winter lines</a:t>
            </a:r>
          </a:p>
        </p:txBody>
      </p:sp>
    </p:spTree>
    <p:extLst>
      <p:ext uri="{BB962C8B-B14F-4D97-AF65-F5344CB8AC3E}">
        <p14:creationId xmlns:p14="http://schemas.microsoft.com/office/powerpoint/2010/main" val="342845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e-leisure-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14" y="5277330"/>
            <a:ext cx="2914650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38F30D-7900-E52D-1E35-3F94343D69D9}"/>
              </a:ext>
            </a:extLst>
          </p:cNvPr>
          <p:cNvSpPr txBox="1"/>
          <p:nvPr/>
        </p:nvSpPr>
        <p:spPr>
          <a:xfrm>
            <a:off x="5624422" y="2340099"/>
            <a:ext cx="5382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5051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e-leisure-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14" y="5277330"/>
            <a:ext cx="291465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84B03-B1C8-62E8-670F-79CA7DCD3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68" y="0"/>
            <a:ext cx="5867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4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e-leisure-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14" y="5277330"/>
            <a:ext cx="2914650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8EE96E-4FB0-B983-5850-D59C6A9D3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1219702"/>
            <a:ext cx="5924550" cy="3905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23BCE4-CC5B-30F5-70F2-694C9CCD5283}"/>
              </a:ext>
            </a:extLst>
          </p:cNvPr>
          <p:cNvSpPr txBox="1"/>
          <p:nvPr/>
        </p:nvSpPr>
        <p:spPr>
          <a:xfrm>
            <a:off x="1004101" y="2782669"/>
            <a:ext cx="462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££££££££££££££££££££££££££££££££££££££££££££££££££££££££££££££££££££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5FE4C-B92D-5D60-E9EA-CB6478E1A4B0}"/>
              </a:ext>
            </a:extLst>
          </p:cNvPr>
          <p:cNvSpPr txBox="1"/>
          <p:nvPr/>
        </p:nvSpPr>
        <p:spPr>
          <a:xfrm>
            <a:off x="603849" y="603849"/>
            <a:ext cx="5320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College – The Glory years!</a:t>
            </a:r>
          </a:p>
        </p:txBody>
      </p:sp>
    </p:spTree>
    <p:extLst>
      <p:ext uri="{BB962C8B-B14F-4D97-AF65-F5344CB8AC3E}">
        <p14:creationId xmlns:p14="http://schemas.microsoft.com/office/powerpoint/2010/main" val="24077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e-leisure-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14" y="5277330"/>
            <a:ext cx="2914650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163C03-1A89-959A-62BF-20189F8F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436" y="756968"/>
            <a:ext cx="6496050" cy="5143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AD228D-7A43-D2EB-6453-96626E6A6DC0}"/>
              </a:ext>
            </a:extLst>
          </p:cNvPr>
          <p:cNvSpPr txBox="1"/>
          <p:nvPr/>
        </p:nvSpPr>
        <p:spPr>
          <a:xfrm>
            <a:off x="517585" y="603849"/>
            <a:ext cx="4347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My First Real Job</a:t>
            </a:r>
          </a:p>
        </p:txBody>
      </p:sp>
    </p:spTree>
    <p:extLst>
      <p:ext uri="{BB962C8B-B14F-4D97-AF65-F5344CB8AC3E}">
        <p14:creationId xmlns:p14="http://schemas.microsoft.com/office/powerpoint/2010/main" val="84838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e-leisure-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14" y="5277330"/>
            <a:ext cx="291465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53802-55FC-0357-EA5A-98E18F8EA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74" y="320842"/>
            <a:ext cx="7756726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65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e-leisure-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14" y="5277330"/>
            <a:ext cx="2914650" cy="137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D2FFCC-D4A9-0323-AA4F-7EE8A9CCFD3A}"/>
              </a:ext>
            </a:extLst>
          </p:cNvPr>
          <p:cNvSpPr/>
          <p:nvPr/>
        </p:nvSpPr>
        <p:spPr>
          <a:xfrm>
            <a:off x="4675516" y="845389"/>
            <a:ext cx="58241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Magento 1 and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Ebay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2E5FF-9BD8-5BC2-B534-F9F980FEF5E6}"/>
              </a:ext>
            </a:extLst>
          </p:cNvPr>
          <p:cNvSpPr txBox="1"/>
          <p:nvPr/>
        </p:nvSpPr>
        <p:spPr>
          <a:xfrm>
            <a:off x="5598543" y="3364302"/>
            <a:ext cx="5824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FF 2016/17- aandeleisure.co.uk – </a:t>
            </a:r>
            <a:r>
              <a:rPr lang="en-GB" dirty="0" err="1"/>
              <a:t>Ormit</a:t>
            </a:r>
            <a:r>
              <a:rPr lang="en-GB" dirty="0"/>
              <a:t>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8814F-3BE5-0C38-63ED-E40F4B6D3059}"/>
              </a:ext>
            </a:extLst>
          </p:cNvPr>
          <p:cNvSpPr txBox="1"/>
          <p:nvPr/>
        </p:nvSpPr>
        <p:spPr>
          <a:xfrm>
            <a:off x="5598542" y="4413849"/>
            <a:ext cx="5824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C-Progress – up until end of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470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e-leisure-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14" y="5277330"/>
            <a:ext cx="2914650" cy="137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D2FFCC-D4A9-0323-AA4F-7EE8A9CCFD3A}"/>
              </a:ext>
            </a:extLst>
          </p:cNvPr>
          <p:cNvSpPr/>
          <p:nvPr/>
        </p:nvSpPr>
        <p:spPr>
          <a:xfrm>
            <a:off x="3650335" y="582283"/>
            <a:ext cx="72510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Magecloud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745CEA-4748-3D37-B856-CA5E30A57E02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67" y="2456773"/>
            <a:ext cx="3123571" cy="358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613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e-leisure-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14" y="5277330"/>
            <a:ext cx="291465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07D41D-4A1F-BF0D-B652-1E0718F39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718" y="1138990"/>
            <a:ext cx="7017133" cy="49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2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e-leisure-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14" y="5277330"/>
            <a:ext cx="2914650" cy="137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D2FFCC-D4A9-0323-AA4F-7EE8A9CCFD3A}"/>
              </a:ext>
            </a:extLst>
          </p:cNvPr>
          <p:cNvSpPr/>
          <p:nvPr/>
        </p:nvSpPr>
        <p:spPr>
          <a:xfrm>
            <a:off x="3753852" y="3429000"/>
            <a:ext cx="72510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Staycation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8565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78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Tony &amp; Rachel</dc:creator>
  <cp:lastModifiedBy>Roger Firth</cp:lastModifiedBy>
  <cp:revision>31</cp:revision>
  <dcterms:created xsi:type="dcterms:W3CDTF">2018-08-14T20:55:00Z</dcterms:created>
  <dcterms:modified xsi:type="dcterms:W3CDTF">2023-09-15T06:54:18Z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2057-10.2.0.7587</vt:lpwstr>
  </property>
</Properties>
</file>