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15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49"/>
  </p:notesMasterIdLst>
  <p:handoutMasterIdLst>
    <p:handoutMasterId r:id="rId50"/>
  </p:handoutMasterIdLst>
  <p:sldIdLst>
    <p:sldId id="256" r:id="rId5"/>
    <p:sldId id="258" r:id="rId6"/>
    <p:sldId id="259" r:id="rId7"/>
    <p:sldId id="260" r:id="rId8"/>
    <p:sldId id="283" r:id="rId9"/>
    <p:sldId id="284" r:id="rId10"/>
    <p:sldId id="261" r:id="rId11"/>
    <p:sldId id="285" r:id="rId12"/>
    <p:sldId id="265" r:id="rId13"/>
    <p:sldId id="286" r:id="rId14"/>
    <p:sldId id="287" r:id="rId15"/>
    <p:sldId id="288" r:id="rId16"/>
    <p:sldId id="312" r:id="rId17"/>
    <p:sldId id="314" r:id="rId18"/>
    <p:sldId id="313" r:id="rId19"/>
    <p:sldId id="317" r:id="rId20"/>
    <p:sldId id="316" r:id="rId21"/>
    <p:sldId id="289" r:id="rId22"/>
    <p:sldId id="318" r:id="rId23"/>
    <p:sldId id="319" r:id="rId24"/>
    <p:sldId id="320" r:id="rId25"/>
    <p:sldId id="315" r:id="rId26"/>
    <p:sldId id="322" r:id="rId27"/>
    <p:sldId id="323" r:id="rId28"/>
    <p:sldId id="305" r:id="rId29"/>
    <p:sldId id="306" r:id="rId30"/>
    <p:sldId id="307" r:id="rId31"/>
    <p:sldId id="308" r:id="rId32"/>
    <p:sldId id="309" r:id="rId33"/>
    <p:sldId id="310" r:id="rId34"/>
    <p:sldId id="311" r:id="rId35"/>
    <p:sldId id="294" r:id="rId36"/>
    <p:sldId id="295" r:id="rId37"/>
    <p:sldId id="293" r:id="rId38"/>
    <p:sldId id="296" r:id="rId39"/>
    <p:sldId id="297" r:id="rId40"/>
    <p:sldId id="298" r:id="rId41"/>
    <p:sldId id="299" r:id="rId42"/>
    <p:sldId id="300" r:id="rId43"/>
    <p:sldId id="301" r:id="rId44"/>
    <p:sldId id="302" r:id="rId45"/>
    <p:sldId id="303" r:id="rId46"/>
    <p:sldId id="292" r:id="rId47"/>
    <p:sldId id="304" r:id="rId48"/>
  </p:sldIdLst>
  <p:sldSz cx="12192000" cy="6858000"/>
  <p:notesSz cx="6858000" cy="9144000"/>
  <p:defaultTextStyle>
    <a:defPPr rtl="0">
      <a:defRPr lang="en-GB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B975B20F-462D-4002-8293-273693D086F9}">
          <p14:sldIdLst>
            <p14:sldId id="256"/>
            <p14:sldId id="258"/>
            <p14:sldId id="259"/>
            <p14:sldId id="260"/>
            <p14:sldId id="283"/>
            <p14:sldId id="284"/>
            <p14:sldId id="261"/>
            <p14:sldId id="285"/>
            <p14:sldId id="265"/>
            <p14:sldId id="286"/>
            <p14:sldId id="287"/>
            <p14:sldId id="288"/>
            <p14:sldId id="312"/>
            <p14:sldId id="314"/>
            <p14:sldId id="313"/>
            <p14:sldId id="317"/>
            <p14:sldId id="316"/>
            <p14:sldId id="289"/>
            <p14:sldId id="318"/>
            <p14:sldId id="319"/>
            <p14:sldId id="320"/>
            <p14:sldId id="315"/>
            <p14:sldId id="322"/>
            <p14:sldId id="323"/>
            <p14:sldId id="305"/>
            <p14:sldId id="306"/>
            <p14:sldId id="307"/>
            <p14:sldId id="308"/>
            <p14:sldId id="309"/>
            <p14:sldId id="310"/>
            <p14:sldId id="311"/>
            <p14:sldId id="294"/>
            <p14:sldId id="295"/>
            <p14:sldId id="293"/>
            <p14:sldId id="296"/>
            <p14:sldId id="297"/>
            <p14:sldId id="298"/>
            <p14:sldId id="299"/>
            <p14:sldId id="300"/>
            <p14:sldId id="301"/>
            <p14:sldId id="302"/>
            <p14:sldId id="303"/>
            <p14:sldId id="292"/>
            <p14:sldId id="304"/>
          </p14:sldIdLst>
        </p14:section>
        <p14:section name="Untitled Section" id="{C7C60FC0-2146-49A1-852E-82DA358BA7EF}">
          <p14:sldIdLst/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Author" initials="A" userId="Author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FB423"/>
    <a:srgbClr val="C268AE"/>
    <a:srgbClr val="E8ECB4"/>
    <a:srgbClr val="FFFFFF"/>
    <a:srgbClr val="58696B"/>
    <a:srgbClr val="95B8B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717" autoAdjust="0"/>
  </p:normalViewPr>
  <p:slideViewPr>
    <p:cSldViewPr snapToGrid="0">
      <p:cViewPr varScale="1">
        <p:scale>
          <a:sx n="82" d="100"/>
          <a:sy n="82" d="100"/>
        </p:scale>
        <p:origin x="720" y="7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4" d="100"/>
          <a:sy n="64" d="100"/>
        </p:scale>
        <p:origin x="3192" y="77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handoutMaster" Target="handoutMasters/handoutMaster1.xml"/><Relationship Id="rId55" Type="http://schemas.microsoft.com/office/2018/10/relationships/authors" Target="author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theme" Target="theme/theme1.xml"/><Relationship Id="rId5" Type="http://schemas.openxmlformats.org/officeDocument/2006/relationships/slide" Target="slides/slid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8" Type="http://schemas.openxmlformats.org/officeDocument/2006/relationships/slide" Target="slides/slide4.xml"/><Relationship Id="rId51" Type="http://schemas.openxmlformats.org/officeDocument/2006/relationships/presProps" Target="presProps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spPr>
            <a:solidFill>
              <a:srgbClr val="FFFFFF"/>
            </a:solidFill>
            <a:ln>
              <a:noFill/>
            </a:ln>
          </c:spPr>
          <c:dPt>
            <c:idx val="0"/>
            <c:bubble3D val="0"/>
            <c:spPr>
              <a:solidFill>
                <a:schemeClr val="bg1">
                  <a:lumMod val="85000"/>
                </a:schemeClr>
              </a:solidFill>
              <a:ln w="19050">
                <a:solidFill>
                  <a:schemeClr val="bg1">
                    <a:lumMod val="85000"/>
                  </a:schemeClr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4E41-4F19-A200-3CDDCDE14F2E}"/>
              </c:ext>
            </c:extLst>
          </c:dPt>
          <c:dPt>
            <c:idx val="1"/>
            <c:bubble3D val="0"/>
            <c:spPr>
              <a:solidFill>
                <a:schemeClr val="bg1">
                  <a:lumMod val="85000"/>
                </a:schemeClr>
              </a:solidFill>
              <a:ln w="19050">
                <a:solidFill>
                  <a:schemeClr val="bg1">
                    <a:lumMod val="85000"/>
                  </a:schemeClr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4E41-4F19-A200-3CDDCDE14F2E}"/>
              </c:ext>
            </c:extLst>
          </c:dPt>
          <c:dPt>
            <c:idx val="2"/>
            <c:bubble3D val="0"/>
            <c:spPr>
              <a:solidFill>
                <a:srgbClr val="E8ECB4"/>
              </a:solidFill>
              <a:ln w="19050">
                <a:solidFill>
                  <a:srgbClr val="E8ECB4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4E41-4F19-A200-3CDDCDE14F2E}"/>
              </c:ext>
            </c:extLst>
          </c:dPt>
          <c:val>
            <c:numRef>
              <c:f>Sheet1!$B$2:$B$5</c:f>
              <c:numCache>
                <c:formatCode>General</c:formatCode>
                <c:ptCount val="3"/>
                <c:pt idx="0">
                  <c:v>9</c:v>
                </c:pt>
                <c:pt idx="1">
                  <c:v>10</c:v>
                </c:pt>
                <c:pt idx="2">
                  <c:v>23</c:v>
                </c:pt>
              </c:numCache>
            </c:numRef>
          </c:val>
          <c:extLst>
            <c:ext xmlns:c15="http://schemas.microsoft.com/office/drawing/2012/chart" uri="{02D57815-91ED-43cb-92C2-25804820EDAC}">
              <c15:filteredSeriesTitle>
                <c15:tx>
                  <c:strRef>
                    <c:extLst>
                      <c:ext uri="{02D57815-91ED-43cb-92C2-25804820EDAC}">
                        <c15:formulaRef>
                          <c15:sqref>Sheet1!$B$1</c15:sqref>
                        </c15:formulaRef>
                      </c:ext>
                    </c:extLst>
                    <c:strCache>
                      <c:ptCount val="1"/>
                      <c:pt idx="0">
                        <c:v>Sales</c:v>
                      </c:pt>
                    </c:strCache>
                  </c:strRef>
                </c15:tx>
              </c15:filteredSeriesTitle>
            </c:ext>
            <c:ext xmlns:c15="http://schemas.microsoft.com/office/drawing/2012/chart" uri="{02D57815-91ED-43cb-92C2-25804820EDAC}">
              <c15:filteredCategoryTitle>
                <c15:cat>
                  <c:strRef>
                    <c:extLst>
                      <c:ext uri="{02D57815-91ED-43cb-92C2-25804820EDAC}">
                        <c15:formulaRef>
                          <c15:sqref>Sheet1!$A$2:$A$5</c15:sqref>
                        </c15:formulaRef>
                      </c:ext>
                    </c:extLst>
                    <c:strCache>
                      <c:ptCount val="3"/>
                      <c:pt idx="0">
                        <c:v>1st Qtr</c:v>
                      </c:pt>
                      <c:pt idx="1">
                        <c:v>2nd Qtr</c:v>
                      </c:pt>
                      <c:pt idx="2">
                        <c:v>3rd Qtr</c:v>
                      </c:pt>
                    </c:strCache>
                  </c:strRef>
                </c15:cat>
              </c15:filteredCategoryTitle>
            </c:ext>
            <c:ext xmlns:c16="http://schemas.microsoft.com/office/drawing/2014/chart" uri="{C3380CC4-5D6E-409C-BE32-E72D297353CC}">
              <c16:uniqueId val="{00000008-4E41-4F19-A200-3CDDCDE14F2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spPr>
            <a:solidFill>
              <a:srgbClr val="FFFFFF"/>
            </a:solidFill>
            <a:ln>
              <a:noFill/>
            </a:ln>
          </c:spPr>
          <c:dPt>
            <c:idx val="0"/>
            <c:bubble3D val="0"/>
            <c:spPr>
              <a:solidFill>
                <a:schemeClr val="bg1">
                  <a:lumMod val="85000"/>
                </a:schemeClr>
              </a:solidFill>
              <a:ln w="19050">
                <a:solidFill>
                  <a:schemeClr val="bg1">
                    <a:lumMod val="85000"/>
                  </a:schemeClr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72E4-4640-89AF-E5CB56097662}"/>
              </c:ext>
            </c:extLst>
          </c:dPt>
          <c:dPt>
            <c:idx val="1"/>
            <c:bubble3D val="0"/>
            <c:spPr>
              <a:solidFill>
                <a:schemeClr val="bg1">
                  <a:lumMod val="85000"/>
                </a:schemeClr>
              </a:solidFill>
              <a:ln w="19050">
                <a:solidFill>
                  <a:schemeClr val="bg1">
                    <a:lumMod val="85000"/>
                  </a:schemeClr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72E4-4640-89AF-E5CB56097662}"/>
              </c:ext>
            </c:extLst>
          </c:dPt>
          <c:dPt>
            <c:idx val="2"/>
            <c:bubble3D val="0"/>
            <c:spPr>
              <a:solidFill>
                <a:schemeClr val="accent4"/>
              </a:solidFill>
              <a:ln w="19050">
                <a:solidFill>
                  <a:schemeClr val="accent4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72E4-4640-89AF-E5CB56097662}"/>
              </c:ext>
            </c:extLst>
          </c:dPt>
          <c:dPt>
            <c:idx val="3"/>
            <c:bubble3D val="0"/>
            <c:spPr>
              <a:solidFill>
                <a:schemeClr val="bg1">
                  <a:lumMod val="85000"/>
                </a:schemeClr>
              </a:solidFill>
              <a:ln w="19050">
                <a:solidFill>
                  <a:schemeClr val="bg1">
                    <a:lumMod val="85000"/>
                  </a:schemeClr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72E4-4640-89AF-E5CB56097662}"/>
              </c:ext>
            </c:extLst>
          </c:dPt>
          <c:val>
            <c:numRef>
              <c:f>Sheet1!$B$2:$B$5</c:f>
              <c:numCache>
                <c:formatCode>General</c:formatCode>
                <c:ptCount val="4"/>
                <c:pt idx="0">
                  <c:v>9</c:v>
                </c:pt>
                <c:pt idx="1">
                  <c:v>10</c:v>
                </c:pt>
                <c:pt idx="2">
                  <c:v>23</c:v>
                </c:pt>
                <c:pt idx="3">
                  <c:v>58</c:v>
                </c:pt>
              </c:numCache>
            </c:numRef>
          </c:val>
          <c:extLst>
            <c:ext xmlns:c15="http://schemas.microsoft.com/office/drawing/2012/chart" uri="{02D57815-91ED-43cb-92C2-25804820EDAC}">
              <c15:filteredSeriesTitle>
                <c15:tx>
                  <c:strRef>
                    <c:extLst>
                      <c:ext uri="{02D57815-91ED-43cb-92C2-25804820EDAC}">
                        <c15:formulaRef>
                          <c15:sqref>Sheet1!$B$1</c15:sqref>
                        </c15:formulaRef>
                      </c:ext>
                    </c:extLst>
                    <c:strCache>
                      <c:ptCount val="1"/>
                      <c:pt idx="0">
                        <c:v>Sales</c:v>
                      </c:pt>
                    </c:strCache>
                  </c:strRef>
                </c15:tx>
              </c15:filteredSeriesTitle>
            </c:ext>
            <c:ext xmlns:c15="http://schemas.microsoft.com/office/drawing/2012/chart" uri="{02D57815-91ED-43cb-92C2-25804820EDAC}">
              <c15:filteredCategoryTitle>
                <c15:cat>
                  <c:strRef>
                    <c:extLst>
                      <c:ext uri="{02D57815-91ED-43cb-92C2-25804820EDAC}">
                        <c15:formulaRef>
                          <c15:sqref>Sheet1!$A$2:$A$5</c15:sqref>
                        </c15:formulaRef>
                      </c:ext>
                    </c:extLst>
                    <c:strCache>
                      <c:ptCount val="4"/>
                      <c:pt idx="0">
                        <c:v>1st Qtr</c:v>
                      </c:pt>
                      <c:pt idx="1">
                        <c:v>2nd Qtr</c:v>
                      </c:pt>
                      <c:pt idx="2">
                        <c:v>3rd Qtr</c:v>
                      </c:pt>
                      <c:pt idx="3">
                        <c:v>4th Qtr</c:v>
                      </c:pt>
                    </c:strCache>
                  </c:strRef>
                </c15:cat>
              </c15:filteredCategoryTitle>
            </c:ext>
            <c:ext xmlns:c16="http://schemas.microsoft.com/office/drawing/2014/chart" uri="{C3380CC4-5D6E-409C-BE32-E72D297353CC}">
              <c16:uniqueId val="{00000008-72E4-4640-89AF-E5CB5609766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spPr>
            <a:solidFill>
              <a:srgbClr val="FFFFFF"/>
            </a:solidFill>
            <a:ln>
              <a:noFill/>
            </a:ln>
          </c:spPr>
          <c:dPt>
            <c:idx val="0"/>
            <c:bubble3D val="0"/>
            <c:spPr>
              <a:solidFill>
                <a:srgbClr val="C268AE"/>
              </a:solidFill>
              <a:ln w="19050">
                <a:solidFill>
                  <a:srgbClr val="C268AE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81C4-4F32-983C-44CB3750410C}"/>
              </c:ext>
            </c:extLst>
          </c:dPt>
          <c:val>
            <c:numRef>
              <c:f>Sheet1!$B$2:$B$5</c:f>
              <c:numCache>
                <c:formatCode>General</c:formatCode>
                <c:ptCount val="1"/>
                <c:pt idx="0">
                  <c:v>9</c:v>
                </c:pt>
              </c:numCache>
            </c:numRef>
          </c:val>
          <c:extLst>
            <c:ext xmlns:c15="http://schemas.microsoft.com/office/drawing/2012/chart" uri="{02D57815-91ED-43cb-92C2-25804820EDAC}">
              <c15:filteredSeriesTitle>
                <c15:tx>
                  <c:strRef>
                    <c:extLst>
                      <c:ext uri="{02D57815-91ED-43cb-92C2-25804820EDAC}">
                        <c15:formulaRef>
                          <c15:sqref>Sheet1!$B$1</c15:sqref>
                        </c15:formulaRef>
                      </c:ext>
                    </c:extLst>
                    <c:strCache>
                      <c:ptCount val="1"/>
                      <c:pt idx="0">
                        <c:v>Sales</c:v>
                      </c:pt>
                    </c:strCache>
                  </c:strRef>
                </c15:tx>
              </c15:filteredSeriesTitle>
            </c:ext>
            <c:ext xmlns:c15="http://schemas.microsoft.com/office/drawing/2012/chart" uri="{02D57815-91ED-43cb-92C2-25804820EDAC}">
              <c15:filteredCategoryTitle>
                <c15:cat>
                  <c:strRef>
                    <c:extLst>
                      <c:ext uri="{02D57815-91ED-43cb-92C2-25804820EDAC}">
                        <c15:formulaRef>
                          <c15:sqref>Sheet1!$A$2:$A$5</c15:sqref>
                        </c15:formulaRef>
                      </c:ext>
                    </c:extLst>
                    <c:strCache>
                      <c:ptCount val="1"/>
                      <c:pt idx="0">
                        <c:v>1st Qtr</c:v>
                      </c:pt>
                    </c:strCache>
                  </c:strRef>
                </c15:cat>
              </c15:filteredCategoryTitle>
            </c:ext>
            <c:ext xmlns:c16="http://schemas.microsoft.com/office/drawing/2014/chart" uri="{C3380CC4-5D6E-409C-BE32-E72D297353CC}">
              <c16:uniqueId val="{00000008-81C4-4F32-983C-44CB3750410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spPr>
            <a:solidFill>
              <a:srgbClr val="FFFFFF"/>
            </a:solidFill>
            <a:ln>
              <a:noFill/>
            </a:ln>
          </c:spPr>
          <c:dPt>
            <c:idx val="0"/>
            <c:bubble3D val="0"/>
            <c:spPr>
              <a:solidFill>
                <a:schemeClr val="bg1">
                  <a:lumMod val="85000"/>
                </a:schemeClr>
              </a:solidFill>
              <a:ln w="19050">
                <a:solidFill>
                  <a:schemeClr val="bg1">
                    <a:lumMod val="85000"/>
                  </a:schemeClr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8224-40D0-865C-CAC5C2FD10DA}"/>
              </c:ext>
            </c:extLst>
          </c:dPt>
          <c:dPt>
            <c:idx val="1"/>
            <c:bubble3D val="0"/>
            <c:spPr>
              <a:solidFill>
                <a:schemeClr val="bg1">
                  <a:lumMod val="85000"/>
                </a:schemeClr>
              </a:solidFill>
              <a:ln w="19050">
                <a:solidFill>
                  <a:schemeClr val="bg1">
                    <a:lumMod val="85000"/>
                  </a:schemeClr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8224-40D0-865C-CAC5C2FD10DA}"/>
              </c:ext>
            </c:extLst>
          </c:dPt>
          <c:dPt>
            <c:idx val="2"/>
            <c:bubble3D val="0"/>
            <c:spPr>
              <a:solidFill>
                <a:srgbClr val="9FB423"/>
              </a:solidFill>
              <a:ln w="19050">
                <a:solidFill>
                  <a:srgbClr val="9FB423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8224-40D0-865C-CAC5C2FD10DA}"/>
              </c:ext>
            </c:extLst>
          </c:dPt>
          <c:val>
            <c:numRef>
              <c:f>Sheet1!$B$2:$B$5</c:f>
              <c:numCache>
                <c:formatCode>General</c:formatCode>
                <c:ptCount val="3"/>
                <c:pt idx="0">
                  <c:v>9</c:v>
                </c:pt>
                <c:pt idx="1">
                  <c:v>10</c:v>
                </c:pt>
                <c:pt idx="2">
                  <c:v>23</c:v>
                </c:pt>
              </c:numCache>
            </c:numRef>
          </c:val>
          <c:extLst>
            <c:ext xmlns:c15="http://schemas.microsoft.com/office/drawing/2012/chart" uri="{02D57815-91ED-43cb-92C2-25804820EDAC}">
              <c15:filteredSeriesTitle>
                <c15:tx>
                  <c:strRef>
                    <c:extLst>
                      <c:ext uri="{02D57815-91ED-43cb-92C2-25804820EDAC}">
                        <c15:formulaRef>
                          <c15:sqref>Sheet1!$B$1</c15:sqref>
                        </c15:formulaRef>
                      </c:ext>
                    </c:extLst>
                    <c:strCache>
                      <c:ptCount val="1"/>
                      <c:pt idx="0">
                        <c:v>Sales</c:v>
                      </c:pt>
                    </c:strCache>
                  </c:strRef>
                </c15:tx>
              </c15:filteredSeriesTitle>
            </c:ext>
            <c:ext xmlns:c15="http://schemas.microsoft.com/office/drawing/2012/chart" uri="{02D57815-91ED-43cb-92C2-25804820EDAC}">
              <c15:filteredCategoryTitle>
                <c15:cat>
                  <c:strRef>
                    <c:extLst>
                      <c:ext uri="{02D57815-91ED-43cb-92C2-25804820EDAC}">
                        <c15:formulaRef>
                          <c15:sqref>Sheet1!$A$2:$A$5</c15:sqref>
                        </c15:formulaRef>
                      </c:ext>
                    </c:extLst>
                    <c:strCache>
                      <c:ptCount val="3"/>
                      <c:pt idx="0">
                        <c:v>1st Qtr</c:v>
                      </c:pt>
                      <c:pt idx="1">
                        <c:v>2nd Qtr</c:v>
                      </c:pt>
                      <c:pt idx="2">
                        <c:v>3rd Qtr</c:v>
                      </c:pt>
                    </c:strCache>
                  </c:strRef>
                </c15:cat>
              </c15:filteredCategoryTitle>
            </c:ext>
            <c:ext xmlns:c16="http://schemas.microsoft.com/office/drawing/2014/chart" uri="{C3380CC4-5D6E-409C-BE32-E72D297353CC}">
              <c16:uniqueId val="{00000006-8224-40D0-865C-CAC5C2FD10D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svg"/><Relationship Id="rId1" Type="http://schemas.openxmlformats.org/officeDocument/2006/relationships/image" Target="../media/image11.png"/><Relationship Id="rId6" Type="http://schemas.openxmlformats.org/officeDocument/2006/relationships/image" Target="../media/image16.svg"/><Relationship Id="rId5" Type="http://schemas.openxmlformats.org/officeDocument/2006/relationships/image" Target="../media/image15.png"/><Relationship Id="rId4" Type="http://schemas.openxmlformats.org/officeDocument/2006/relationships/image" Target="../media/image14.sv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svg"/><Relationship Id="rId1" Type="http://schemas.openxmlformats.org/officeDocument/2006/relationships/image" Target="../media/image11.png"/><Relationship Id="rId6" Type="http://schemas.openxmlformats.org/officeDocument/2006/relationships/image" Target="../media/image16.svg"/><Relationship Id="rId5" Type="http://schemas.openxmlformats.org/officeDocument/2006/relationships/image" Target="../media/image15.png"/><Relationship Id="rId4" Type="http://schemas.openxmlformats.org/officeDocument/2006/relationships/image" Target="../media/image14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bg_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>
        <a:alpha val="0"/>
      </a:schemeClr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94AD032-C9BC-41EA-A647-826DD36D9C3A}" type="doc">
      <dgm:prSet loTypeId="urn:microsoft.com/office/officeart/2018/2/layout/IconLabelList" loCatId="icon" qsTypeId="urn:microsoft.com/office/officeart/2005/8/quickstyle/simple1" qsCatId="simple" csTypeId="urn:microsoft.com/office/officeart/2018/5/colors/Iconchunking_neutralbg_accent0_3" csCatId="mainScheme" phldr="1"/>
      <dgm:spPr/>
      <dgm:t>
        <a:bodyPr/>
        <a:lstStyle/>
        <a:p>
          <a:endParaRPr lang="en-US"/>
        </a:p>
      </dgm:t>
    </dgm:pt>
    <dgm:pt modelId="{3D4ACB7D-7EFB-4146-9551-E468501A152F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GB" sz="1100" dirty="0"/>
            <a:t>Introduction to Amazon FBA.</a:t>
          </a:r>
          <a:endParaRPr lang="en-US" sz="1100" dirty="0"/>
        </a:p>
      </dgm:t>
    </dgm:pt>
    <dgm:pt modelId="{A9283AA8-D413-4DFC-934C-9921865544B0}" type="parTrans" cxnId="{015370E3-715C-4F1B-9B95-12FE9BD34B3E}">
      <dgm:prSet/>
      <dgm:spPr/>
      <dgm:t>
        <a:bodyPr/>
        <a:lstStyle/>
        <a:p>
          <a:endParaRPr lang="en-US"/>
        </a:p>
      </dgm:t>
    </dgm:pt>
    <dgm:pt modelId="{92AC2697-25E3-4F08-B7B6-E86FB01DD644}" type="sibTrans" cxnId="{015370E3-715C-4F1B-9B95-12FE9BD34B3E}">
      <dgm:prSet/>
      <dgm:spPr/>
      <dgm:t>
        <a:bodyPr/>
        <a:lstStyle/>
        <a:p>
          <a:endParaRPr lang="en-US"/>
        </a:p>
      </dgm:t>
    </dgm:pt>
    <dgm:pt modelId="{ECC30AD7-BF97-4324-9F7E-9612BA67BBE9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GB" sz="1100" dirty="0"/>
            <a:t>Shifted from manual shipping via Royal Mail.</a:t>
          </a:r>
          <a:endParaRPr lang="en-US" sz="1100" dirty="0"/>
        </a:p>
      </dgm:t>
    </dgm:pt>
    <dgm:pt modelId="{3F9DD273-39D4-4F6E-BB99-535A1A6DD2F2}" type="parTrans" cxnId="{5C71326D-2720-4E4B-B929-94499F71DAEC}">
      <dgm:prSet/>
      <dgm:spPr/>
      <dgm:t>
        <a:bodyPr/>
        <a:lstStyle/>
        <a:p>
          <a:endParaRPr lang="en-US"/>
        </a:p>
      </dgm:t>
    </dgm:pt>
    <dgm:pt modelId="{2B2C7FFC-13E1-4897-ADDF-106769B14EE0}" type="sibTrans" cxnId="{5C71326D-2720-4E4B-B929-94499F71DAEC}">
      <dgm:prSet/>
      <dgm:spPr/>
      <dgm:t>
        <a:bodyPr/>
        <a:lstStyle/>
        <a:p>
          <a:endParaRPr lang="en-US"/>
        </a:p>
      </dgm:t>
    </dgm:pt>
    <dgm:pt modelId="{4CB75EBE-1E1F-4BCE-9500-6DE3594F6801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GB" sz="1100" dirty="0"/>
            <a:t>Discovered the ease of </a:t>
          </a:r>
          <a:r>
            <a:rPr lang="en-GB" sz="1100" dirty="0" err="1"/>
            <a:t>Linnworks</a:t>
          </a:r>
          <a:r>
            <a:rPr lang="en-GB" sz="1100" dirty="0"/>
            <a:t> for order management.</a:t>
          </a:r>
          <a:endParaRPr lang="en-US" sz="1100" dirty="0"/>
        </a:p>
      </dgm:t>
    </dgm:pt>
    <dgm:pt modelId="{6A018E8C-4F3D-4D1A-931C-87B7A94BEE9A}" type="parTrans" cxnId="{F6033BC8-1B03-4F8F-B5C9-CC655BD1E5B2}">
      <dgm:prSet/>
      <dgm:spPr/>
      <dgm:t>
        <a:bodyPr/>
        <a:lstStyle/>
        <a:p>
          <a:endParaRPr lang="en-US"/>
        </a:p>
      </dgm:t>
    </dgm:pt>
    <dgm:pt modelId="{EF72994E-5DDF-432B-B001-04936262C3D5}" type="sibTrans" cxnId="{F6033BC8-1B03-4F8F-B5C9-CC655BD1E5B2}">
      <dgm:prSet/>
      <dgm:spPr/>
      <dgm:t>
        <a:bodyPr/>
        <a:lstStyle/>
        <a:p>
          <a:endParaRPr lang="en-US"/>
        </a:p>
      </dgm:t>
    </dgm:pt>
    <dgm:pt modelId="{849B47A4-E74A-441F-9442-B606E76FE6D6}" type="pres">
      <dgm:prSet presAssocID="{F94AD032-C9BC-41EA-A647-826DD36D9C3A}" presName="root" presStyleCnt="0">
        <dgm:presLayoutVars>
          <dgm:dir/>
          <dgm:resizeHandles val="exact"/>
        </dgm:presLayoutVars>
      </dgm:prSet>
      <dgm:spPr/>
    </dgm:pt>
    <dgm:pt modelId="{D7B5A436-1F9D-436C-8249-CB66F0EE6AC7}" type="pres">
      <dgm:prSet presAssocID="{3D4ACB7D-7EFB-4146-9551-E468501A152F}" presName="compNode" presStyleCnt="0"/>
      <dgm:spPr/>
    </dgm:pt>
    <dgm:pt modelId="{02DE1B49-5D58-4FB5-B26E-67235932FC41}" type="pres">
      <dgm:prSet presAssocID="{3D4ACB7D-7EFB-4146-9551-E468501A152F}" presName="iconRect" presStyleLbl="node1" presStyleIdx="0" presStyleCnt="3" custScaleX="75433" custScaleY="7543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hopping cart"/>
        </a:ext>
      </dgm:extLst>
    </dgm:pt>
    <dgm:pt modelId="{B40773D9-FE46-4B38-A717-43F35791AAA0}" type="pres">
      <dgm:prSet presAssocID="{3D4ACB7D-7EFB-4146-9551-E468501A152F}" presName="spaceRect" presStyleCnt="0"/>
      <dgm:spPr/>
    </dgm:pt>
    <dgm:pt modelId="{0480C9BA-8F77-41BF-9D50-638F1FF29D77}" type="pres">
      <dgm:prSet presAssocID="{3D4ACB7D-7EFB-4146-9551-E468501A152F}" presName="textRect" presStyleLbl="revTx" presStyleIdx="0" presStyleCnt="3">
        <dgm:presLayoutVars>
          <dgm:chMax val="1"/>
          <dgm:chPref val="1"/>
        </dgm:presLayoutVars>
      </dgm:prSet>
      <dgm:spPr/>
    </dgm:pt>
    <dgm:pt modelId="{4536BE06-57CD-44E0-850E-CEFBC564C693}" type="pres">
      <dgm:prSet presAssocID="{92AC2697-25E3-4F08-B7B6-E86FB01DD644}" presName="sibTrans" presStyleCnt="0"/>
      <dgm:spPr/>
    </dgm:pt>
    <dgm:pt modelId="{9CB2AD1C-A59F-4A45-9841-D5851A59C887}" type="pres">
      <dgm:prSet presAssocID="{ECC30AD7-BF97-4324-9F7E-9612BA67BBE9}" presName="compNode" presStyleCnt="0"/>
      <dgm:spPr/>
    </dgm:pt>
    <dgm:pt modelId="{7A976F39-7043-46F7-A24D-12793229C433}" type="pres">
      <dgm:prSet presAssocID="{ECC30AD7-BF97-4324-9F7E-9612BA67BBE9}" presName="iconRect" presStyleLbl="node1" presStyleIdx="1" presStyleCnt="3" custScaleX="75433" custScaleY="7543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ox"/>
        </a:ext>
      </dgm:extLst>
    </dgm:pt>
    <dgm:pt modelId="{9E55555A-02ED-4EC9-A16E-C2A9653D0F13}" type="pres">
      <dgm:prSet presAssocID="{ECC30AD7-BF97-4324-9F7E-9612BA67BBE9}" presName="spaceRect" presStyleCnt="0"/>
      <dgm:spPr/>
    </dgm:pt>
    <dgm:pt modelId="{111B6B06-35CD-4E0F-B3B4-C4E5E58DB12E}" type="pres">
      <dgm:prSet presAssocID="{ECC30AD7-BF97-4324-9F7E-9612BA67BBE9}" presName="textRect" presStyleLbl="revTx" presStyleIdx="1" presStyleCnt="3">
        <dgm:presLayoutVars>
          <dgm:chMax val="1"/>
          <dgm:chPref val="1"/>
        </dgm:presLayoutVars>
      </dgm:prSet>
      <dgm:spPr/>
    </dgm:pt>
    <dgm:pt modelId="{04259C8B-8C1E-49F1-945B-1315CD93F87B}" type="pres">
      <dgm:prSet presAssocID="{2B2C7FFC-13E1-4897-ADDF-106769B14EE0}" presName="sibTrans" presStyleCnt="0"/>
      <dgm:spPr/>
    </dgm:pt>
    <dgm:pt modelId="{0CE0D56F-C33B-471B-8D2C-F124A75EE789}" type="pres">
      <dgm:prSet presAssocID="{4CB75EBE-1E1F-4BCE-9500-6DE3594F6801}" presName="compNode" presStyleCnt="0"/>
      <dgm:spPr/>
    </dgm:pt>
    <dgm:pt modelId="{5AD53175-CFDD-47A2-A496-8ECAEB1C4861}" type="pres">
      <dgm:prSet presAssocID="{4CB75EBE-1E1F-4BCE-9500-6DE3594F6801}" presName="iconRect" presStyleLbl="node1" presStyleIdx="2" presStyleCnt="3" custScaleX="75433" custScaleY="7543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Hierarchy"/>
        </a:ext>
      </dgm:extLst>
    </dgm:pt>
    <dgm:pt modelId="{0E97273A-2D2E-4437-B86C-3A7B1B9111F4}" type="pres">
      <dgm:prSet presAssocID="{4CB75EBE-1E1F-4BCE-9500-6DE3594F6801}" presName="spaceRect" presStyleCnt="0"/>
      <dgm:spPr/>
    </dgm:pt>
    <dgm:pt modelId="{464D2A28-E34A-42B1-BE7C-DE27AD699AB3}" type="pres">
      <dgm:prSet presAssocID="{4CB75EBE-1E1F-4BCE-9500-6DE3594F6801}" presName="textRect" presStyleLbl="revTx" presStyleIdx="2" presStyleCnt="3">
        <dgm:presLayoutVars>
          <dgm:chMax val="1"/>
          <dgm:chPref val="1"/>
        </dgm:presLayoutVars>
      </dgm:prSet>
      <dgm:spPr/>
    </dgm:pt>
  </dgm:ptLst>
  <dgm:cxnLst>
    <dgm:cxn modelId="{5C71326D-2720-4E4B-B929-94499F71DAEC}" srcId="{F94AD032-C9BC-41EA-A647-826DD36D9C3A}" destId="{ECC30AD7-BF97-4324-9F7E-9612BA67BBE9}" srcOrd="1" destOrd="0" parTransId="{3F9DD273-39D4-4F6E-BB99-535A1A6DD2F2}" sibTransId="{2B2C7FFC-13E1-4897-ADDF-106769B14EE0}"/>
    <dgm:cxn modelId="{E78E0C85-F1F3-46D9-A2FA-037B1AE45DDF}" type="presOf" srcId="{ECC30AD7-BF97-4324-9F7E-9612BA67BBE9}" destId="{111B6B06-35CD-4E0F-B3B4-C4E5E58DB12E}" srcOrd="0" destOrd="0" presId="urn:microsoft.com/office/officeart/2018/2/layout/IconLabelList"/>
    <dgm:cxn modelId="{10A8BBA5-7F75-453B-A1E0-F1BBC026E146}" type="presOf" srcId="{4CB75EBE-1E1F-4BCE-9500-6DE3594F6801}" destId="{464D2A28-E34A-42B1-BE7C-DE27AD699AB3}" srcOrd="0" destOrd="0" presId="urn:microsoft.com/office/officeart/2018/2/layout/IconLabelList"/>
    <dgm:cxn modelId="{F6033BC8-1B03-4F8F-B5C9-CC655BD1E5B2}" srcId="{F94AD032-C9BC-41EA-A647-826DD36D9C3A}" destId="{4CB75EBE-1E1F-4BCE-9500-6DE3594F6801}" srcOrd="2" destOrd="0" parTransId="{6A018E8C-4F3D-4D1A-931C-87B7A94BEE9A}" sibTransId="{EF72994E-5DDF-432B-B001-04936262C3D5}"/>
    <dgm:cxn modelId="{2F8EA3D2-2A7A-4A47-BDCB-BBC43E5CE2EC}" type="presOf" srcId="{3D4ACB7D-7EFB-4146-9551-E468501A152F}" destId="{0480C9BA-8F77-41BF-9D50-638F1FF29D77}" srcOrd="0" destOrd="0" presId="urn:microsoft.com/office/officeart/2018/2/layout/IconLabelList"/>
    <dgm:cxn modelId="{015370E3-715C-4F1B-9B95-12FE9BD34B3E}" srcId="{F94AD032-C9BC-41EA-A647-826DD36D9C3A}" destId="{3D4ACB7D-7EFB-4146-9551-E468501A152F}" srcOrd="0" destOrd="0" parTransId="{A9283AA8-D413-4DFC-934C-9921865544B0}" sibTransId="{92AC2697-25E3-4F08-B7B6-E86FB01DD644}"/>
    <dgm:cxn modelId="{D7F9F0E4-4A4C-4DCA-9393-CC656A8F711B}" type="presOf" srcId="{F94AD032-C9BC-41EA-A647-826DD36D9C3A}" destId="{849B47A4-E74A-441F-9442-B606E76FE6D6}" srcOrd="0" destOrd="0" presId="urn:microsoft.com/office/officeart/2018/2/layout/IconLabelList"/>
    <dgm:cxn modelId="{664CD33F-9E6F-4F38-9D3B-B37625FB950D}" type="presParOf" srcId="{849B47A4-E74A-441F-9442-B606E76FE6D6}" destId="{D7B5A436-1F9D-436C-8249-CB66F0EE6AC7}" srcOrd="0" destOrd="0" presId="urn:microsoft.com/office/officeart/2018/2/layout/IconLabelList"/>
    <dgm:cxn modelId="{3C0B41E5-DBD9-4C5F-8491-3EA14D5A095B}" type="presParOf" srcId="{D7B5A436-1F9D-436C-8249-CB66F0EE6AC7}" destId="{02DE1B49-5D58-4FB5-B26E-67235932FC41}" srcOrd="0" destOrd="0" presId="urn:microsoft.com/office/officeart/2018/2/layout/IconLabelList"/>
    <dgm:cxn modelId="{5F652012-152F-472C-A8C1-F6C4F9066DEE}" type="presParOf" srcId="{D7B5A436-1F9D-436C-8249-CB66F0EE6AC7}" destId="{B40773D9-FE46-4B38-A717-43F35791AAA0}" srcOrd="1" destOrd="0" presId="urn:microsoft.com/office/officeart/2018/2/layout/IconLabelList"/>
    <dgm:cxn modelId="{88D3B520-D08E-458B-A5AA-E7D24D12C89A}" type="presParOf" srcId="{D7B5A436-1F9D-436C-8249-CB66F0EE6AC7}" destId="{0480C9BA-8F77-41BF-9D50-638F1FF29D77}" srcOrd="2" destOrd="0" presId="urn:microsoft.com/office/officeart/2018/2/layout/IconLabelList"/>
    <dgm:cxn modelId="{698D2DD2-3569-4FE2-844C-D240C6DE6F65}" type="presParOf" srcId="{849B47A4-E74A-441F-9442-B606E76FE6D6}" destId="{4536BE06-57CD-44E0-850E-CEFBC564C693}" srcOrd="1" destOrd="0" presId="urn:microsoft.com/office/officeart/2018/2/layout/IconLabelList"/>
    <dgm:cxn modelId="{8818783D-696A-458A-AC91-3E91C0BF4FBB}" type="presParOf" srcId="{849B47A4-E74A-441F-9442-B606E76FE6D6}" destId="{9CB2AD1C-A59F-4A45-9841-D5851A59C887}" srcOrd="2" destOrd="0" presId="urn:microsoft.com/office/officeart/2018/2/layout/IconLabelList"/>
    <dgm:cxn modelId="{7DE86DF4-BD3F-4CAA-95B8-9E557F47228E}" type="presParOf" srcId="{9CB2AD1C-A59F-4A45-9841-D5851A59C887}" destId="{7A976F39-7043-46F7-A24D-12793229C433}" srcOrd="0" destOrd="0" presId="urn:microsoft.com/office/officeart/2018/2/layout/IconLabelList"/>
    <dgm:cxn modelId="{0AAB5D9C-1509-412A-86C3-08E0AB6E773C}" type="presParOf" srcId="{9CB2AD1C-A59F-4A45-9841-D5851A59C887}" destId="{9E55555A-02ED-4EC9-A16E-C2A9653D0F13}" srcOrd="1" destOrd="0" presId="urn:microsoft.com/office/officeart/2018/2/layout/IconLabelList"/>
    <dgm:cxn modelId="{F5A82777-A49A-4523-9D02-12AFAD8DD00C}" type="presParOf" srcId="{9CB2AD1C-A59F-4A45-9841-D5851A59C887}" destId="{111B6B06-35CD-4E0F-B3B4-C4E5E58DB12E}" srcOrd="2" destOrd="0" presId="urn:microsoft.com/office/officeart/2018/2/layout/IconLabelList"/>
    <dgm:cxn modelId="{EBACE049-1674-44C8-BA69-7069658560D8}" type="presParOf" srcId="{849B47A4-E74A-441F-9442-B606E76FE6D6}" destId="{04259C8B-8C1E-49F1-945B-1315CD93F87B}" srcOrd="3" destOrd="0" presId="urn:microsoft.com/office/officeart/2018/2/layout/IconLabelList"/>
    <dgm:cxn modelId="{F78CB0BB-41E7-486E-9899-276B33950005}" type="presParOf" srcId="{849B47A4-E74A-441F-9442-B606E76FE6D6}" destId="{0CE0D56F-C33B-471B-8D2C-F124A75EE789}" srcOrd="4" destOrd="0" presId="urn:microsoft.com/office/officeart/2018/2/layout/IconLabelList"/>
    <dgm:cxn modelId="{FAECD140-7FA3-4318-A9C9-EC1BB13C7BA9}" type="presParOf" srcId="{0CE0D56F-C33B-471B-8D2C-F124A75EE789}" destId="{5AD53175-CFDD-47A2-A496-8ECAEB1C4861}" srcOrd="0" destOrd="0" presId="urn:microsoft.com/office/officeart/2018/2/layout/IconLabelList"/>
    <dgm:cxn modelId="{2963916C-ECAD-429A-BCC9-D0C30B6B626E}" type="presParOf" srcId="{0CE0D56F-C33B-471B-8D2C-F124A75EE789}" destId="{0E97273A-2D2E-4437-B86C-3A7B1B9111F4}" srcOrd="1" destOrd="0" presId="urn:microsoft.com/office/officeart/2018/2/layout/IconLabelList"/>
    <dgm:cxn modelId="{5DBBC70E-4C87-4782-9674-61AA741FF68D}" type="presParOf" srcId="{0CE0D56F-C33B-471B-8D2C-F124A75EE789}" destId="{464D2A28-E34A-42B1-BE7C-DE27AD699AB3}" srcOrd="2" destOrd="0" presId="urn:microsoft.com/office/officeart/2018/2/layout/IconLabel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1D5473E-B73F-4700-B968-3AF673F36351}" type="doc">
      <dgm:prSet loTypeId="urn:microsoft.com/office/officeart/2005/8/layout/hList3" loCatId="list" qsTypeId="urn:microsoft.com/office/officeart/2005/8/quickstyle/simple1" qsCatId="simple" csTypeId="urn:microsoft.com/office/officeart/2005/8/colors/accent3_2" csCatId="accent3" phldr="1"/>
      <dgm:spPr/>
      <dgm:t>
        <a:bodyPr/>
        <a:lstStyle/>
        <a:p>
          <a:endParaRPr lang="en-GB"/>
        </a:p>
      </dgm:t>
    </dgm:pt>
    <dgm:pt modelId="{189B3A4C-5A72-4F96-BC09-A175870B591E}">
      <dgm:prSet phldrT="[Text]">
        <dgm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3"/>
          </a:fontRef>
        </dgm:style>
      </dgm:prSet>
      <dgm:spPr>
        <a:noFill/>
        <a:ln w="9525" cap="flat" cmpd="sng" algn="ctr">
          <a:solidFill>
            <a:schemeClr val="accent3"/>
          </a:solidFill>
          <a:prstDash val="solid"/>
          <a:round/>
          <a:headEnd type="none" w="med" len="med"/>
          <a:tailEnd type="none" w="med" len="med"/>
        </a:ln>
      </dgm:spPr>
      <dgm:t>
        <a:bodyPr/>
        <a:lstStyle/>
        <a:p>
          <a:r>
            <a:rPr lang="en-GB" dirty="0">
              <a:solidFill>
                <a:schemeClr val="bg1"/>
              </a:solidFill>
            </a:rPr>
            <a:t>PROs and CONs</a:t>
          </a:r>
        </a:p>
      </dgm:t>
    </dgm:pt>
    <dgm:pt modelId="{C5F7AEEF-7911-4B9C-B162-06A61C96AF30}" type="parTrans" cxnId="{29C5FF5A-A8AD-40B3-8233-78115F8687F6}">
      <dgm:prSet/>
      <dgm:spPr/>
      <dgm:t>
        <a:bodyPr/>
        <a:lstStyle/>
        <a:p>
          <a:endParaRPr lang="en-GB"/>
        </a:p>
      </dgm:t>
    </dgm:pt>
    <dgm:pt modelId="{2D5E8B02-1B76-495D-AEF5-713689DDC773}" type="sibTrans" cxnId="{29C5FF5A-A8AD-40B3-8233-78115F8687F6}">
      <dgm:prSet/>
      <dgm:spPr/>
      <dgm:t>
        <a:bodyPr/>
        <a:lstStyle/>
        <a:p>
          <a:endParaRPr lang="en-GB"/>
        </a:p>
      </dgm:t>
    </dgm:pt>
    <dgm:pt modelId="{67426653-6C2C-4A14-9228-1D6DC3FA587F}">
      <dgm:prSet phldrT="[Text]" custT="1">
        <dgm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dgm:style>
      </dgm:prSet>
      <dgm:spPr>
        <a:noFill/>
        <a:ln w="9525" cap="flat" cmpd="sng" algn="ctr">
          <a:solidFill>
            <a:schemeClr val="accent2"/>
          </a:solidFill>
          <a:prstDash val="solid"/>
          <a:round/>
          <a:headEnd type="none" w="med" len="med"/>
          <a:tailEnd type="none" w="med" len="med"/>
        </a:ln>
      </dgm:spPr>
      <dgm:t>
        <a:bodyPr/>
        <a:lstStyle/>
        <a:p>
          <a:r>
            <a:rPr lang="en-GB" sz="1100" dirty="0">
              <a:solidFill>
                <a:schemeClr val="bg1">
                  <a:lumMod val="95000"/>
                </a:schemeClr>
              </a:solidFill>
            </a:rPr>
            <a:t>Plugins</a:t>
          </a:r>
        </a:p>
        <a:p>
          <a:r>
            <a:rPr lang="en-GB" sz="1100" dirty="0">
              <a:solidFill>
                <a:schemeClr val="bg1">
                  <a:lumMod val="95000"/>
                </a:schemeClr>
              </a:solidFill>
            </a:rPr>
            <a:t>Customisable</a:t>
          </a:r>
        </a:p>
        <a:p>
          <a:r>
            <a:rPr lang="en-GB" sz="1100" dirty="0">
              <a:solidFill>
                <a:schemeClr val="bg1">
                  <a:lumMod val="95000"/>
                </a:schemeClr>
              </a:solidFill>
            </a:rPr>
            <a:t>Documentation</a:t>
          </a:r>
        </a:p>
        <a:p>
          <a:r>
            <a:rPr lang="en-GB" sz="1100" dirty="0">
              <a:solidFill>
                <a:schemeClr val="bg1">
                  <a:lumMod val="95000"/>
                </a:schemeClr>
              </a:solidFill>
            </a:rPr>
            <a:t>No Transaction Fees</a:t>
          </a:r>
        </a:p>
      </dgm:t>
    </dgm:pt>
    <dgm:pt modelId="{F564732E-C6B0-4D68-8A4D-2253503CB97B}" type="parTrans" cxnId="{9484E564-B8BD-4C3A-AF9A-F70B892D625D}">
      <dgm:prSet/>
      <dgm:spPr/>
      <dgm:t>
        <a:bodyPr/>
        <a:lstStyle/>
        <a:p>
          <a:endParaRPr lang="en-GB"/>
        </a:p>
      </dgm:t>
    </dgm:pt>
    <dgm:pt modelId="{837185A2-3F18-4CBB-B3C9-8B949A3FF469}" type="sibTrans" cxnId="{9484E564-B8BD-4C3A-AF9A-F70B892D625D}">
      <dgm:prSet/>
      <dgm:spPr/>
      <dgm:t>
        <a:bodyPr/>
        <a:lstStyle/>
        <a:p>
          <a:endParaRPr lang="en-GB"/>
        </a:p>
      </dgm:t>
    </dgm:pt>
    <dgm:pt modelId="{FEE798D1-F76F-4105-BD66-0C8CF9D5CE39}">
      <dgm:prSet phldrT="[Text]" custT="1">
        <dgm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3"/>
          </a:fontRef>
        </dgm:style>
      </dgm:prSet>
      <dgm:spPr>
        <a:noFill/>
        <a:ln w="9525" cap="flat" cmpd="sng" algn="ctr">
          <a:solidFill>
            <a:schemeClr val="accent3"/>
          </a:solidFill>
          <a:prstDash val="solid"/>
          <a:round/>
          <a:headEnd type="none" w="med" len="med"/>
          <a:tailEnd type="none" w="med" len="med"/>
        </a:ln>
      </dgm:spPr>
      <dgm:t>
        <a:bodyPr/>
        <a:lstStyle/>
        <a:p>
          <a:r>
            <a:rPr lang="en-GB" sz="1100" dirty="0">
              <a:solidFill>
                <a:schemeClr val="bg1">
                  <a:lumMod val="95000"/>
                </a:schemeClr>
              </a:solidFill>
            </a:rPr>
            <a:t>Plugins</a:t>
          </a:r>
        </a:p>
        <a:p>
          <a:r>
            <a:rPr lang="en-GB" sz="1100" dirty="0">
              <a:solidFill>
                <a:schemeClr val="bg1">
                  <a:lumMod val="95000"/>
                </a:schemeClr>
              </a:solidFill>
            </a:rPr>
            <a:t>Customisable</a:t>
          </a:r>
        </a:p>
        <a:p>
          <a:r>
            <a:rPr lang="en-GB" sz="1100" dirty="0">
              <a:solidFill>
                <a:schemeClr val="bg1">
                  <a:lumMod val="95000"/>
                </a:schemeClr>
              </a:solidFill>
            </a:rPr>
            <a:t>Security</a:t>
          </a:r>
        </a:p>
        <a:p>
          <a:r>
            <a:rPr lang="en-GB" sz="1100" dirty="0">
              <a:solidFill>
                <a:schemeClr val="bg1">
                  <a:lumMod val="95000"/>
                </a:schemeClr>
              </a:solidFill>
            </a:rPr>
            <a:t>Stability</a:t>
          </a:r>
        </a:p>
      </dgm:t>
    </dgm:pt>
    <dgm:pt modelId="{A09E8EB1-E802-436C-BC63-3CEEAF604177}" type="parTrans" cxnId="{B05D2ADF-35DC-4B5F-9354-685E06151459}">
      <dgm:prSet/>
      <dgm:spPr/>
      <dgm:t>
        <a:bodyPr/>
        <a:lstStyle/>
        <a:p>
          <a:endParaRPr lang="en-GB"/>
        </a:p>
      </dgm:t>
    </dgm:pt>
    <dgm:pt modelId="{D51452FE-9FFE-4F4A-8082-87149B4A383F}" type="sibTrans" cxnId="{B05D2ADF-35DC-4B5F-9354-685E06151459}">
      <dgm:prSet/>
      <dgm:spPr/>
      <dgm:t>
        <a:bodyPr/>
        <a:lstStyle/>
        <a:p>
          <a:endParaRPr lang="en-GB"/>
        </a:p>
      </dgm:t>
    </dgm:pt>
    <dgm:pt modelId="{B6089E79-A85C-4001-9D98-390D2C6A20D7}" type="pres">
      <dgm:prSet presAssocID="{51D5473E-B73F-4700-B968-3AF673F36351}" presName="composite" presStyleCnt="0">
        <dgm:presLayoutVars>
          <dgm:chMax val="1"/>
          <dgm:dir/>
          <dgm:resizeHandles val="exact"/>
        </dgm:presLayoutVars>
      </dgm:prSet>
      <dgm:spPr/>
    </dgm:pt>
    <dgm:pt modelId="{6C4E1ABD-603C-4107-BE4E-DC74175E1137}" type="pres">
      <dgm:prSet presAssocID="{189B3A4C-5A72-4F96-BC09-A175870B591E}" presName="roof" presStyleLbl="dkBgShp" presStyleIdx="0" presStyleCnt="2"/>
      <dgm:spPr/>
    </dgm:pt>
    <dgm:pt modelId="{09985BB2-C431-498E-9397-EE247F0BDCBD}" type="pres">
      <dgm:prSet presAssocID="{189B3A4C-5A72-4F96-BC09-A175870B591E}" presName="pillars" presStyleCnt="0"/>
      <dgm:spPr/>
    </dgm:pt>
    <dgm:pt modelId="{C161D31C-25BD-45E8-AB78-8562DD5335E3}" type="pres">
      <dgm:prSet presAssocID="{189B3A4C-5A72-4F96-BC09-A175870B591E}" presName="pillar1" presStyleLbl="node1" presStyleIdx="0" presStyleCnt="2">
        <dgm:presLayoutVars>
          <dgm:bulletEnabled val="1"/>
        </dgm:presLayoutVars>
      </dgm:prSet>
      <dgm:spPr/>
    </dgm:pt>
    <dgm:pt modelId="{9C15FF55-CA91-47D6-9576-BE39AE4A8583}" type="pres">
      <dgm:prSet presAssocID="{FEE798D1-F76F-4105-BD66-0C8CF9D5CE39}" presName="pillarX" presStyleLbl="node1" presStyleIdx="1" presStyleCnt="2">
        <dgm:presLayoutVars>
          <dgm:bulletEnabled val="1"/>
        </dgm:presLayoutVars>
      </dgm:prSet>
      <dgm:spPr/>
    </dgm:pt>
    <dgm:pt modelId="{2107E518-A356-4C34-ACFC-76621F43B15B}" type="pres">
      <dgm:prSet presAssocID="{189B3A4C-5A72-4F96-BC09-A175870B591E}" presName="base" presStyleLbl="dkBgShp" presStyleIdx="1" presStyleCnt="2">
        <dgm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3"/>
          </a:fontRef>
        </dgm:style>
      </dgm:prSet>
      <dgm:spPr>
        <a:noFill/>
        <a:ln>
          <a:noFill/>
        </a:ln>
      </dgm:spPr>
    </dgm:pt>
  </dgm:ptLst>
  <dgm:cxnLst>
    <dgm:cxn modelId="{CF045F0A-F011-4DEF-A7F0-B9C31F08306A}" type="presOf" srcId="{FEE798D1-F76F-4105-BD66-0C8CF9D5CE39}" destId="{9C15FF55-CA91-47D6-9576-BE39AE4A8583}" srcOrd="0" destOrd="0" presId="urn:microsoft.com/office/officeart/2005/8/layout/hList3"/>
    <dgm:cxn modelId="{C93F8D10-B39E-47AF-BE25-778AE1403697}" type="presOf" srcId="{67426653-6C2C-4A14-9228-1D6DC3FA587F}" destId="{C161D31C-25BD-45E8-AB78-8562DD5335E3}" srcOrd="0" destOrd="0" presId="urn:microsoft.com/office/officeart/2005/8/layout/hList3"/>
    <dgm:cxn modelId="{9484E564-B8BD-4C3A-AF9A-F70B892D625D}" srcId="{189B3A4C-5A72-4F96-BC09-A175870B591E}" destId="{67426653-6C2C-4A14-9228-1D6DC3FA587F}" srcOrd="0" destOrd="0" parTransId="{F564732E-C6B0-4D68-8A4D-2253503CB97B}" sibTransId="{837185A2-3F18-4CBB-B3C9-8B949A3FF469}"/>
    <dgm:cxn modelId="{29C5FF5A-A8AD-40B3-8233-78115F8687F6}" srcId="{51D5473E-B73F-4700-B968-3AF673F36351}" destId="{189B3A4C-5A72-4F96-BC09-A175870B591E}" srcOrd="0" destOrd="0" parTransId="{C5F7AEEF-7911-4B9C-B162-06A61C96AF30}" sibTransId="{2D5E8B02-1B76-495D-AEF5-713689DDC773}"/>
    <dgm:cxn modelId="{5D47D67C-7E7D-4B7A-BE57-8A2B44683C87}" type="presOf" srcId="{51D5473E-B73F-4700-B968-3AF673F36351}" destId="{B6089E79-A85C-4001-9D98-390D2C6A20D7}" srcOrd="0" destOrd="0" presId="urn:microsoft.com/office/officeart/2005/8/layout/hList3"/>
    <dgm:cxn modelId="{2F084CC3-ACB3-4813-83D6-8FEF98C0E1DA}" type="presOf" srcId="{189B3A4C-5A72-4F96-BC09-A175870B591E}" destId="{6C4E1ABD-603C-4107-BE4E-DC74175E1137}" srcOrd="0" destOrd="0" presId="urn:microsoft.com/office/officeart/2005/8/layout/hList3"/>
    <dgm:cxn modelId="{B05D2ADF-35DC-4B5F-9354-685E06151459}" srcId="{189B3A4C-5A72-4F96-BC09-A175870B591E}" destId="{FEE798D1-F76F-4105-BD66-0C8CF9D5CE39}" srcOrd="1" destOrd="0" parTransId="{A09E8EB1-E802-436C-BC63-3CEEAF604177}" sibTransId="{D51452FE-9FFE-4F4A-8082-87149B4A383F}"/>
    <dgm:cxn modelId="{A1FB972F-1998-4BD5-A55C-628DDAC55A82}" type="presParOf" srcId="{B6089E79-A85C-4001-9D98-390D2C6A20D7}" destId="{6C4E1ABD-603C-4107-BE4E-DC74175E1137}" srcOrd="0" destOrd="0" presId="urn:microsoft.com/office/officeart/2005/8/layout/hList3"/>
    <dgm:cxn modelId="{BFA16804-3780-4137-8E52-12C1E72C57BB}" type="presParOf" srcId="{B6089E79-A85C-4001-9D98-390D2C6A20D7}" destId="{09985BB2-C431-498E-9397-EE247F0BDCBD}" srcOrd="1" destOrd="0" presId="urn:microsoft.com/office/officeart/2005/8/layout/hList3"/>
    <dgm:cxn modelId="{50E12A79-AB94-483E-BB4E-C4610D358AC0}" type="presParOf" srcId="{09985BB2-C431-498E-9397-EE247F0BDCBD}" destId="{C161D31C-25BD-45E8-AB78-8562DD5335E3}" srcOrd="0" destOrd="0" presId="urn:microsoft.com/office/officeart/2005/8/layout/hList3"/>
    <dgm:cxn modelId="{60684BE3-5317-4FD7-9889-CEA59B264CA4}" type="presParOf" srcId="{09985BB2-C431-498E-9397-EE247F0BDCBD}" destId="{9C15FF55-CA91-47D6-9576-BE39AE4A8583}" srcOrd="1" destOrd="0" presId="urn:microsoft.com/office/officeart/2005/8/layout/hList3"/>
    <dgm:cxn modelId="{AF412C92-3858-4AFB-A8B7-E935577AC38A}" type="presParOf" srcId="{B6089E79-A85C-4001-9D98-390D2C6A20D7}" destId="{2107E518-A356-4C34-ACFC-76621F43B15B}" srcOrd="2" destOrd="0" presId="urn:microsoft.com/office/officeart/2005/8/layout/hList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2DE1B49-5D58-4FB5-B26E-67235932FC41}">
      <dsp:nvSpPr>
        <dsp:cNvPr id="0" name=""/>
        <dsp:cNvSpPr/>
      </dsp:nvSpPr>
      <dsp:spPr>
        <a:xfrm>
          <a:off x="500117" y="753973"/>
          <a:ext cx="342525" cy="342525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480C9BA-8F77-41BF-9D50-638F1FF29D77}">
      <dsp:nvSpPr>
        <dsp:cNvPr id="0" name=""/>
        <dsp:cNvSpPr/>
      </dsp:nvSpPr>
      <dsp:spPr>
        <a:xfrm>
          <a:off x="2532" y="1353066"/>
          <a:ext cx="1337695" cy="53507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100" kern="1200" dirty="0"/>
            <a:t>Introduction to Amazon FBA.</a:t>
          </a:r>
          <a:endParaRPr lang="en-US" sz="1100" kern="1200" dirty="0"/>
        </a:p>
      </dsp:txBody>
      <dsp:txXfrm>
        <a:off x="2532" y="1353066"/>
        <a:ext cx="1337695" cy="535078"/>
      </dsp:txXfrm>
    </dsp:sp>
    <dsp:sp modelId="{7A976F39-7043-46F7-A24D-12793229C433}">
      <dsp:nvSpPr>
        <dsp:cNvPr id="0" name=""/>
        <dsp:cNvSpPr/>
      </dsp:nvSpPr>
      <dsp:spPr>
        <a:xfrm>
          <a:off x="2016133" y="689114"/>
          <a:ext cx="454078" cy="454078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11B6B06-35CD-4E0F-B3B4-C4E5E58DB12E}">
      <dsp:nvSpPr>
        <dsp:cNvPr id="0" name=""/>
        <dsp:cNvSpPr/>
      </dsp:nvSpPr>
      <dsp:spPr>
        <a:xfrm>
          <a:off x="1574324" y="1417925"/>
          <a:ext cx="1337695" cy="53507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100" kern="1200" dirty="0"/>
            <a:t>Shifted from manual shipping via Royal Mail.</a:t>
          </a:r>
          <a:endParaRPr lang="en-US" sz="1100" kern="1200" dirty="0"/>
        </a:p>
      </dsp:txBody>
      <dsp:txXfrm>
        <a:off x="1574324" y="1417925"/>
        <a:ext cx="1337695" cy="535078"/>
      </dsp:txXfrm>
    </dsp:sp>
    <dsp:sp modelId="{5AD53175-CFDD-47A2-A496-8ECAEB1C4861}">
      <dsp:nvSpPr>
        <dsp:cNvPr id="0" name=""/>
        <dsp:cNvSpPr/>
      </dsp:nvSpPr>
      <dsp:spPr>
        <a:xfrm>
          <a:off x="3587925" y="689114"/>
          <a:ext cx="454078" cy="454078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64D2A28-E34A-42B1-BE7C-DE27AD699AB3}">
      <dsp:nvSpPr>
        <dsp:cNvPr id="0" name=""/>
        <dsp:cNvSpPr/>
      </dsp:nvSpPr>
      <dsp:spPr>
        <a:xfrm>
          <a:off x="3146116" y="1417925"/>
          <a:ext cx="1337695" cy="53507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100" kern="1200" dirty="0"/>
            <a:t>Discovered the ease of </a:t>
          </a:r>
          <a:r>
            <a:rPr lang="en-GB" sz="1100" kern="1200" dirty="0" err="1"/>
            <a:t>Linnworks</a:t>
          </a:r>
          <a:r>
            <a:rPr lang="en-GB" sz="1100" kern="1200" dirty="0"/>
            <a:t> for order management.</a:t>
          </a:r>
          <a:endParaRPr lang="en-US" sz="1100" kern="1200" dirty="0"/>
        </a:p>
      </dsp:txBody>
      <dsp:txXfrm>
        <a:off x="3146116" y="1417925"/>
        <a:ext cx="1337695" cy="53507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C4E1ABD-603C-4107-BE4E-DC74175E1137}">
      <dsp:nvSpPr>
        <dsp:cNvPr id="0" name=""/>
        <dsp:cNvSpPr/>
      </dsp:nvSpPr>
      <dsp:spPr>
        <a:xfrm>
          <a:off x="0" y="0"/>
          <a:ext cx="3064139" cy="612827"/>
        </a:xfrm>
        <a:prstGeom prst="rect">
          <a:avLst/>
        </a:prstGeom>
        <a:noFill/>
        <a:ln w="9525" cap="flat" cmpd="sng" algn="ctr">
          <a:solidFill>
            <a:schemeClr val="accent3"/>
          </a:solidFill>
          <a:prstDash val="solid"/>
          <a:round/>
          <a:headEnd type="none" w="med" len="med"/>
          <a:tailEnd type="none" w="med" len="med"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accent3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900" kern="1200" dirty="0">
              <a:solidFill>
                <a:schemeClr val="bg1"/>
              </a:solidFill>
            </a:rPr>
            <a:t>PROs and CONs</a:t>
          </a:r>
        </a:p>
      </dsp:txBody>
      <dsp:txXfrm>
        <a:off x="0" y="0"/>
        <a:ext cx="3064139" cy="612827"/>
      </dsp:txXfrm>
    </dsp:sp>
    <dsp:sp modelId="{C161D31C-25BD-45E8-AB78-8562DD5335E3}">
      <dsp:nvSpPr>
        <dsp:cNvPr id="0" name=""/>
        <dsp:cNvSpPr/>
      </dsp:nvSpPr>
      <dsp:spPr>
        <a:xfrm>
          <a:off x="0" y="612827"/>
          <a:ext cx="1532069" cy="1286938"/>
        </a:xfrm>
        <a:prstGeom prst="rect">
          <a:avLst/>
        </a:prstGeom>
        <a:noFill/>
        <a:ln w="9525" cap="flat" cmpd="sng" algn="ctr">
          <a:solidFill>
            <a:schemeClr val="accent2"/>
          </a:solidFill>
          <a:prstDash val="solid"/>
          <a:round/>
          <a:headEnd type="none" w="med" len="med"/>
          <a:tailEnd type="none" w="med" len="med"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accent2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100" kern="1200" dirty="0">
              <a:solidFill>
                <a:schemeClr val="bg1">
                  <a:lumMod val="95000"/>
                </a:schemeClr>
              </a:solidFill>
            </a:rPr>
            <a:t>Plugins</a:t>
          </a:r>
        </a:p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100" kern="1200" dirty="0">
              <a:solidFill>
                <a:schemeClr val="bg1">
                  <a:lumMod val="95000"/>
                </a:schemeClr>
              </a:solidFill>
            </a:rPr>
            <a:t>Customisable</a:t>
          </a:r>
        </a:p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100" kern="1200" dirty="0">
              <a:solidFill>
                <a:schemeClr val="bg1">
                  <a:lumMod val="95000"/>
                </a:schemeClr>
              </a:solidFill>
            </a:rPr>
            <a:t>Documentation</a:t>
          </a:r>
        </a:p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100" kern="1200" dirty="0">
              <a:solidFill>
                <a:schemeClr val="bg1">
                  <a:lumMod val="95000"/>
                </a:schemeClr>
              </a:solidFill>
            </a:rPr>
            <a:t>No Transaction Fees</a:t>
          </a:r>
        </a:p>
      </dsp:txBody>
      <dsp:txXfrm>
        <a:off x="0" y="612827"/>
        <a:ext cx="1532069" cy="1286938"/>
      </dsp:txXfrm>
    </dsp:sp>
    <dsp:sp modelId="{9C15FF55-CA91-47D6-9576-BE39AE4A8583}">
      <dsp:nvSpPr>
        <dsp:cNvPr id="0" name=""/>
        <dsp:cNvSpPr/>
      </dsp:nvSpPr>
      <dsp:spPr>
        <a:xfrm>
          <a:off x="1532069" y="612827"/>
          <a:ext cx="1532069" cy="1286938"/>
        </a:xfrm>
        <a:prstGeom prst="rect">
          <a:avLst/>
        </a:prstGeom>
        <a:noFill/>
        <a:ln w="9525" cap="flat" cmpd="sng" algn="ctr">
          <a:solidFill>
            <a:schemeClr val="accent3"/>
          </a:solidFill>
          <a:prstDash val="solid"/>
          <a:round/>
          <a:headEnd type="none" w="med" len="med"/>
          <a:tailEnd type="none" w="med" len="med"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accent3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100" kern="1200" dirty="0">
              <a:solidFill>
                <a:schemeClr val="bg1">
                  <a:lumMod val="95000"/>
                </a:schemeClr>
              </a:solidFill>
            </a:rPr>
            <a:t>Plugins</a:t>
          </a:r>
        </a:p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100" kern="1200" dirty="0">
              <a:solidFill>
                <a:schemeClr val="bg1">
                  <a:lumMod val="95000"/>
                </a:schemeClr>
              </a:solidFill>
            </a:rPr>
            <a:t>Customisable</a:t>
          </a:r>
        </a:p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100" kern="1200" dirty="0">
              <a:solidFill>
                <a:schemeClr val="bg1">
                  <a:lumMod val="95000"/>
                </a:schemeClr>
              </a:solidFill>
            </a:rPr>
            <a:t>Security</a:t>
          </a:r>
        </a:p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100" kern="1200" dirty="0">
              <a:solidFill>
                <a:schemeClr val="bg1">
                  <a:lumMod val="95000"/>
                </a:schemeClr>
              </a:solidFill>
            </a:rPr>
            <a:t>Stability</a:t>
          </a:r>
        </a:p>
      </dsp:txBody>
      <dsp:txXfrm>
        <a:off x="1532069" y="612827"/>
        <a:ext cx="1532069" cy="1286938"/>
      </dsp:txXfrm>
    </dsp:sp>
    <dsp:sp modelId="{2107E518-A356-4C34-ACFC-76621F43B15B}">
      <dsp:nvSpPr>
        <dsp:cNvPr id="0" name=""/>
        <dsp:cNvSpPr/>
      </dsp:nvSpPr>
      <dsp:spPr>
        <a:xfrm>
          <a:off x="0" y="1899765"/>
          <a:ext cx="3064139" cy="14299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accent3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LabelList">
  <dgm:title val="Icon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2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50"/>
          <dgm:constr type="h" for="des" forName="compNode" op="equ"/>
          <dgm:constr type="h" for="des" forName="textRect" op="equ"/>
        </dgm:constrLst>
      </dgm:if>
      <dgm:if name="Name5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6"/>
          <dgm:constr type="h" for="des" forName="compNode" op="equ"/>
          <dgm:constr type="h" for="des" forName="textRect" op="equ"/>
        </dgm:constrLst>
      </dgm:if>
      <dgm:else name="Name6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7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4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h" for="ch" forName="spaceRect" refType="h" fact="0.15"/>
          <dgm:constr type="w" for="ch" forName="spaceRect" refType="w"/>
          <dgm:constr type="l" for="ch" forName="spaceRect"/>
          <dgm:constr type="t" for="ch" forName="spaceRect" refType="b" refFor="ch" refForName="icon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8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List3">
  <dgm:title val=""/>
  <dgm:desc val=""/>
  <dgm:catLst>
    <dgm:cat type="list" pri="1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5" srcId="0" destId="1" srcOrd="0" destOrd="0"/>
        <dgm:cxn modelId="6" srcId="1" destId="2" srcOrd="0" destOrd="0"/>
        <dgm:cxn modelId="7" srcId="1" destId="3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6" srcId="0" destId="1" srcOrd="0" destOrd="0"/>
        <dgm:cxn modelId="7" srcId="1" destId="2" srcOrd="0" destOrd="0"/>
        <dgm:cxn modelId="8" srcId="1" destId="3" srcOrd="1" destOrd="0"/>
        <dgm:cxn modelId="9" srcId="1" destId="4" srcOrd="2" destOrd="0"/>
        <dgm:cxn modelId="10" srcId="1" destId="5" srcOrd="3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roof" refType="w"/>
      <dgm:constr type="h" for="ch" forName="roof" refType="h" fact="0.3"/>
      <dgm:constr type="primFontSz" for="ch" forName="roof" val="65"/>
      <dgm:constr type="w" for="ch" forName="pillars" refType="w"/>
      <dgm:constr type="h" for="ch" forName="pillars" refType="h" fact="0.63"/>
      <dgm:constr type="t" for="ch" forName="pillars" refType="h" fact="0.3"/>
      <dgm:constr type="primFontSz" for="des" forName="pillar1" val="65"/>
      <dgm:constr type="primFontSz" for="des" forName="pillarX" refType="primFontSz" refFor="des" refForName="pillar1" op="equ"/>
      <dgm:constr type="w" for="ch" forName="base" refType="w"/>
      <dgm:constr type="h" for="ch" forName="base" refType="h" fact="0.07"/>
      <dgm:constr type="t" for="ch" forName="base" refType="h" fact="0.93"/>
    </dgm:constrLst>
    <dgm:ruleLst/>
    <dgm:forEach name="Name0" axis="ch" ptType="node" cnt="1">
      <dgm:layoutNode name="roof" styleLbl="dkBgShp">
        <dgm:alg type="tx"/>
        <dgm:shape xmlns:r="http://schemas.openxmlformats.org/officeDocument/2006/relationships" type="rect" r:blip="">
          <dgm:adjLst/>
        </dgm:shape>
        <dgm:presOf axis="self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pillars" styleLbl="node1">
        <dgm:choose name="Name1">
          <dgm:if name="Name2" func="var" arg="dir" op="equ" val="norm">
            <dgm:alg type="lin">
              <dgm:param type="linDir" val="fromL"/>
            </dgm:alg>
          </dgm:if>
          <dgm:else name="Name3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illar1" refType="w"/>
          <dgm:constr type="h" for="ch" forName="pillar1" refType="h"/>
          <dgm:constr type="w" for="ch" forName="pillarX" refType="w"/>
          <dgm:constr type="h" for="ch" forName="pillarX" refType="h"/>
        </dgm:constrLst>
        <dgm:ruleLst/>
        <dgm:layoutNode name="pillar1" styleLbl="node1">
          <dgm:varLst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forEach name="Name4" axis="ch" ptType="node" st="2">
          <dgm:layoutNode name="pillarX" styleLbl="node1">
            <dgm:varLst>
              <dgm:bulletEnabled val="1"/>
            </dgm:varLst>
            <dgm:alg type="tx"/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forEach>
      </dgm:layoutNode>
      <dgm:layoutNode name="base" styleLbl="dkBgShp">
        <dgm:alg type="sp"/>
        <dgm:shape xmlns:r="http://schemas.openxmlformats.org/officeDocument/2006/relationships" type="rect" r:blip="">
          <dgm:adjLst/>
        </dgm:shape>
        <dgm:presOf/>
        <dgm:constrLst/>
        <dgm:ruleLst/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51A50702-3C68-4B14-B819-72B57D27F94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F0F4880-E690-44D0-8356-A9E7BDBAB09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DF3AA588-D935-4316-8F60-7030F7221691}" type="datetime1">
              <a:rPr lang="en-GB" smtClean="0"/>
              <a:t>15/09/2023</a:t>
            </a:fld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6B4ACF6-39FD-4B08-A7D5-5BFDC37B462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F7C9FD2-2C57-4DE7-8EA4-86DEE80B988D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00AC623C-86E0-4A85-83FB-F4A716956FD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9395559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en-GB" noProof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35B4B90-5A51-4008-B8B1-FF1256259E7D}" type="datetime1">
              <a:rPr lang="en-GB" smtClean="0"/>
              <a:pPr/>
              <a:t>15/09/2023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en-GB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en-GB" noProof="0"/>
              <a:t>Click to edit Master text styles</a:t>
            </a:r>
          </a:p>
          <a:p>
            <a:pPr lvl="1" rtl="0"/>
            <a:r>
              <a:rPr lang="en-GB" noProof="0"/>
              <a:t>Second level</a:t>
            </a:r>
          </a:p>
          <a:p>
            <a:pPr lvl="2" rtl="0"/>
            <a:r>
              <a:rPr lang="en-GB" noProof="0"/>
              <a:t>Third level</a:t>
            </a:r>
          </a:p>
          <a:p>
            <a:pPr lvl="3" rtl="0"/>
            <a:r>
              <a:rPr lang="en-GB" noProof="0"/>
              <a:t>Fourth level</a:t>
            </a:r>
          </a:p>
          <a:p>
            <a:pPr lvl="4" rtl="0"/>
            <a:r>
              <a:rPr lang="en-GB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en-GB" noProof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C37D7554-D10C-4E29-B8E6-BB7111FA614F}" type="slidenum">
              <a:rPr lang="en-GB" noProof="0" smtClean="0"/>
              <a:t>‹#›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35173470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C37D7554-D10C-4E29-B8E6-BB7111FA614F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9476458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C37D7554-D10C-4E29-B8E6-BB7111FA614F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1432558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C37D7554-D10C-4E29-B8E6-BB7111FA614F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9396300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C37D7554-D10C-4E29-B8E6-BB7111FA614F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6660697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C37D7554-D10C-4E29-B8E6-BB7111FA614F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2730751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C37D7554-D10C-4E29-B8E6-BB7111FA614F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065622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C37D7554-D10C-4E29-B8E6-BB7111FA614F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6141843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C37D7554-D10C-4E29-B8E6-BB7111FA614F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397020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C37D7554-D10C-4E29-B8E6-BB7111FA614F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1490768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C37D7554-D10C-4E29-B8E6-BB7111FA614F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2867282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C37D7554-D10C-4E29-B8E6-BB7111FA614F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717743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C37D7554-D10C-4E29-B8E6-BB7111FA614F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2196355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C37D7554-D10C-4E29-B8E6-BB7111FA614F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7461332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C37D7554-D10C-4E29-B8E6-BB7111FA614F}" type="slidenum">
              <a:rPr lang="en-GB" smtClean="0"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4242537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C37D7554-D10C-4E29-B8E6-BB7111FA614F}" type="slidenum">
              <a:rPr lang="en-GB" smtClean="0"/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8183873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C37D7554-D10C-4E29-B8E6-BB7111FA614F}" type="slidenum">
              <a:rPr lang="en-GB" smtClean="0"/>
              <a:t>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0708370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C37D7554-D10C-4E29-B8E6-BB7111FA614F}" type="slidenum">
              <a:rPr lang="en-GB" smtClean="0"/>
              <a:t>24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5746173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GB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C37D7554-D10C-4E29-B8E6-BB7111FA614F}" type="slidenum">
              <a:rPr lang="en-GB" smtClean="0"/>
              <a:t>25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9927584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GB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C37D7554-D10C-4E29-B8E6-BB7111FA614F}" type="slidenum">
              <a:rPr lang="en-GB" smtClean="0"/>
              <a:t>26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3295553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GB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C37D7554-D10C-4E29-B8E6-BB7111FA614F}" type="slidenum">
              <a:rPr lang="en-GB" smtClean="0"/>
              <a:t>27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3507228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GB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C37D7554-D10C-4E29-B8E6-BB7111FA614F}" type="slidenum">
              <a:rPr lang="en-GB" smtClean="0"/>
              <a:t>28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8567500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GB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C37D7554-D10C-4E29-B8E6-BB7111FA614F}" type="slidenum">
              <a:rPr lang="en-GB" smtClean="0"/>
              <a:t>29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607516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C37D7554-D10C-4E29-B8E6-BB7111FA614F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2867282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GB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C37D7554-D10C-4E29-B8E6-BB7111FA614F}" type="slidenum">
              <a:rPr lang="en-GB" smtClean="0"/>
              <a:t>30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7855934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GB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C37D7554-D10C-4E29-B8E6-BB7111FA614F}" type="slidenum">
              <a:rPr lang="en-GB" smtClean="0"/>
              <a:t>31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3498992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GB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C37D7554-D10C-4E29-B8E6-BB7111FA614F}" type="slidenum">
              <a:rPr lang="en-GB" smtClean="0"/>
              <a:t>32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6387463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GB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C37D7554-D10C-4E29-B8E6-BB7111FA614F}" type="slidenum">
              <a:rPr lang="en-GB" smtClean="0"/>
              <a:t>33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3808673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GB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C37D7554-D10C-4E29-B8E6-BB7111FA614F}" type="slidenum">
              <a:rPr lang="en-GB" smtClean="0"/>
              <a:t>34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8288392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C37D7554-D10C-4E29-B8E6-BB7111FA614F}" type="slidenum">
              <a:rPr lang="en-GB" smtClean="0"/>
              <a:t>35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72150743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C37D7554-D10C-4E29-B8E6-BB7111FA614F}" type="slidenum">
              <a:rPr lang="en-GB" smtClean="0"/>
              <a:t>36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52421078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GB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C37D7554-D10C-4E29-B8E6-BB7111FA614F}" type="slidenum">
              <a:rPr lang="en-GB" smtClean="0"/>
              <a:t>37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06587548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GB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C37D7554-D10C-4E29-B8E6-BB7111FA614F}" type="slidenum">
              <a:rPr lang="en-GB" smtClean="0"/>
              <a:t>38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90939626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C37D7554-D10C-4E29-B8E6-BB7111FA614F}" type="slidenum">
              <a:rPr lang="en-GB" smtClean="0"/>
              <a:t>39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04946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C37D7554-D10C-4E29-B8E6-BB7111FA614F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57185464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GB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C37D7554-D10C-4E29-B8E6-BB7111FA614F}" type="slidenum">
              <a:rPr lang="en-GB" smtClean="0"/>
              <a:t>40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04363144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GB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C37D7554-D10C-4E29-B8E6-BB7111FA614F}" type="slidenum">
              <a:rPr lang="en-GB" smtClean="0"/>
              <a:t>41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57884035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GB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C37D7554-D10C-4E29-B8E6-BB7111FA614F}" type="slidenum">
              <a:rPr lang="en-GB" smtClean="0"/>
              <a:t>42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36312501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C37D7554-D10C-4E29-B8E6-BB7111FA614F}" type="slidenum">
              <a:rPr lang="en-GB" smtClean="0"/>
              <a:t>43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31936796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C37D7554-D10C-4E29-B8E6-BB7111FA614F}" type="slidenum">
              <a:rPr lang="en-GB" smtClean="0"/>
              <a:t>44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6895687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C37D7554-D10C-4E29-B8E6-BB7111FA614F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9612155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C37D7554-D10C-4E29-B8E6-BB7111FA614F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2643278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GB" sz="900" b="0" kern="1200" cap="all" spc="150" baseline="0" noProof="0" dirty="0">
              <a:solidFill>
                <a:schemeClr val="bg1"/>
              </a:solidFill>
              <a:latin typeface="Univers Light" panose="020B040302020202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C37D7554-D10C-4E29-B8E6-BB7111FA614F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7899251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C37D7554-D10C-4E29-B8E6-BB7111FA614F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3738762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C37D7554-D10C-4E29-B8E6-BB7111FA614F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907539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65C9C5B-BBA9-42AB-806E-92FC22E19CBA}"/>
              </a:ext>
            </a:extLst>
          </p:cNvPr>
          <p:cNvSpPr/>
          <p:nvPr userDrawn="1"/>
        </p:nvSpPr>
        <p:spPr>
          <a:xfrm>
            <a:off x="-1" y="0"/>
            <a:ext cx="9037469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AF30CF48-DD5D-4C81-BA7E-470DCBA61E62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2476500" y="622103"/>
            <a:ext cx="9715500" cy="3720928"/>
          </a:xfrm>
          <a:prstGeom prst="rect">
            <a:avLst/>
          </a:prstGeom>
        </p:spPr>
        <p:txBody>
          <a:bodyPr rtlCol="0"/>
          <a:lstStyle>
            <a:lvl1pPr marL="0" indent="0" algn="ctr">
              <a:buNone/>
              <a:defRPr/>
            </a:lvl1pPr>
          </a:lstStyle>
          <a:p>
            <a:pPr rtl="0"/>
            <a:r>
              <a:rPr lang="en-GB" noProof="0"/>
              <a:t>Click to add photo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E7E08E4E-686B-490D-8EA1-DDC9F1BC7C24}"/>
              </a:ext>
            </a:extLst>
          </p:cNvPr>
          <p:cNvCxnSpPr>
            <a:cxnSpLocks/>
          </p:cNvCxnSpPr>
          <p:nvPr userDrawn="1"/>
        </p:nvCxnSpPr>
        <p:spPr>
          <a:xfrm>
            <a:off x="739466" y="0"/>
            <a:ext cx="0" cy="6187736"/>
          </a:xfrm>
          <a:prstGeom prst="line">
            <a:avLst/>
          </a:prstGeom>
          <a:ln w="19050"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 Placeholder 12">
            <a:extLst>
              <a:ext uri="{FF2B5EF4-FFF2-40B4-BE49-F238E27FC236}">
                <a16:creationId xmlns:a16="http://schemas.microsoft.com/office/drawing/2014/main" id="{C78B2B3F-3573-4632-872A-ADB36AF4125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359337" y="5779363"/>
            <a:ext cx="2459114" cy="685430"/>
          </a:xfrm>
          <a:prstGeom prst="rect">
            <a:avLst/>
          </a:prstGeom>
        </p:spPr>
        <p:txBody>
          <a:bodyPr rtlCol="0" anchor="ctr"/>
          <a:lstStyle>
            <a:lvl1pPr marL="0" indent="0" algn="r">
              <a:lnSpc>
                <a:spcPct val="80000"/>
              </a:lnSpc>
              <a:spcBef>
                <a:spcPts val="0"/>
              </a:spcBef>
              <a:buNone/>
              <a:defRPr sz="1800" spc="100" baseline="0">
                <a:solidFill>
                  <a:schemeClr val="accent5">
                    <a:lumMod val="20000"/>
                    <a:lumOff val="80000"/>
                  </a:schemeClr>
                </a:solidFill>
                <a:latin typeface="+mn-lt"/>
              </a:defRPr>
            </a:lvl1pPr>
          </a:lstStyle>
          <a:p>
            <a:pPr lvl="0" rtl="0"/>
            <a:r>
              <a:rPr lang="en-GB" noProof="0"/>
              <a:t>Click to add name</a:t>
            </a:r>
          </a:p>
        </p:txBody>
      </p:sp>
      <p:sp>
        <p:nvSpPr>
          <p:cNvPr id="12" name="Text Placeholder 12">
            <a:extLst>
              <a:ext uri="{FF2B5EF4-FFF2-40B4-BE49-F238E27FC236}">
                <a16:creationId xmlns:a16="http://schemas.microsoft.com/office/drawing/2014/main" id="{6FF5EE2F-D68A-4C3C-A342-4C0CE6CE20C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299663" y="5791178"/>
            <a:ext cx="2459114" cy="685429"/>
          </a:xfrm>
          <a:prstGeom prst="rect">
            <a:avLst/>
          </a:prstGeom>
        </p:spPr>
        <p:txBody>
          <a:bodyPr rtlCol="0" anchor="ctr"/>
          <a:lstStyle>
            <a:lvl1pPr marL="0" indent="0">
              <a:lnSpc>
                <a:spcPct val="80000"/>
              </a:lnSpc>
              <a:spcBef>
                <a:spcPts val="0"/>
              </a:spcBef>
              <a:buNone/>
              <a:defRPr sz="1600" cap="all" spc="100" baseline="0">
                <a:solidFill>
                  <a:schemeClr val="accent1"/>
                </a:solidFill>
                <a:latin typeface="+mn-lt"/>
              </a:defRPr>
            </a:lvl1pPr>
          </a:lstStyle>
          <a:p>
            <a:pPr lvl="0" rtl="0"/>
            <a:r>
              <a:rPr lang="en-GB" noProof="0"/>
              <a:t>Click to add date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52DB723-8435-4F35-BF55-AFB7DC8FD4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95205" y="4965134"/>
            <a:ext cx="4333088" cy="1596004"/>
          </a:xfrm>
          <a:prstGeom prst="rect">
            <a:avLst/>
          </a:prstGeom>
        </p:spPr>
        <p:txBody>
          <a:bodyPr rtlCol="0" anchor="ctr"/>
          <a:lstStyle>
            <a:lvl1pPr>
              <a:lnSpc>
                <a:spcPct val="80000"/>
              </a:lnSpc>
              <a:defRPr sz="5000" spc="100" baseline="0">
                <a:solidFill>
                  <a:schemeClr val="accent5">
                    <a:lumMod val="20000"/>
                    <a:lumOff val="80000"/>
                  </a:schemeClr>
                </a:solidFill>
              </a:defRPr>
            </a:lvl1pPr>
          </a:lstStyle>
          <a:p>
            <a:pPr rtl="0"/>
            <a:r>
              <a:rPr lang="en-GB" noProof="0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21675803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ng Contoso to the Competition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0">
            <a:extLst>
              <a:ext uri="{FF2B5EF4-FFF2-40B4-BE49-F238E27FC236}">
                <a16:creationId xmlns:a16="http://schemas.microsoft.com/office/drawing/2014/main" id="{995D6E1F-61DD-45C8-BD0F-87774F3858F1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 rtlCol="0"/>
          <a:lstStyle>
            <a:lvl1pPr marL="0" indent="0" algn="ctr">
              <a:buNone/>
              <a:defRPr/>
            </a:lvl1pPr>
          </a:lstStyle>
          <a:p>
            <a:pPr rtl="0"/>
            <a:r>
              <a:rPr lang="en-GB" noProof="0"/>
              <a:t>Click to add photo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3F1E30-78A1-4D04-868B-2FF65A0CDB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GB" noProof="0"/>
              <a:t>8/05/20XX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92EE5A-2D26-4A38-BF97-6266BFC425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18D65601-5AE2-46FC-B138-694DDD2B510D}" type="slidenum">
              <a:rPr lang="en-GB" noProof="0" smtClean="0"/>
              <a:t>‹#›</a:t>
            </a:fld>
            <a:endParaRPr lang="en-GB" noProof="0"/>
          </a:p>
        </p:txBody>
      </p:sp>
      <p:sp>
        <p:nvSpPr>
          <p:cNvPr id="11" name="Content Placeholder 15">
            <a:extLst>
              <a:ext uri="{FF2B5EF4-FFF2-40B4-BE49-F238E27FC236}">
                <a16:creationId xmlns:a16="http://schemas.microsoft.com/office/drawing/2014/main" id="{716CE84D-B2FA-4712-9112-9A6349EE051E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1008686" y="2921932"/>
            <a:ext cx="4114800" cy="1268810"/>
          </a:xfrm>
          <a:prstGeom prst="rect">
            <a:avLst/>
          </a:prstGeom>
        </p:spPr>
        <p:txBody>
          <a:bodyPr rtlCol="0"/>
          <a:lstStyle>
            <a:lvl1pPr marL="0" indent="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None/>
              <a:defRPr sz="1400" spc="100" baseline="0">
                <a:solidFill>
                  <a:schemeClr val="accent1"/>
                </a:solidFill>
              </a:defRPr>
            </a:lvl1pPr>
          </a:lstStyle>
          <a:p>
            <a:pPr lvl="0" rtl="0"/>
            <a:r>
              <a:rPr lang="en-GB" noProof="0"/>
              <a:t>Click to add text</a:t>
            </a:r>
          </a:p>
        </p:txBody>
      </p:sp>
      <p:sp>
        <p:nvSpPr>
          <p:cNvPr id="13" name="Content Placeholder 15">
            <a:extLst>
              <a:ext uri="{FF2B5EF4-FFF2-40B4-BE49-F238E27FC236}">
                <a16:creationId xmlns:a16="http://schemas.microsoft.com/office/drawing/2014/main" id="{5EB29FAF-F8EE-4156-8E07-E14DFBABA091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1008686" y="4327267"/>
            <a:ext cx="4114800" cy="1268810"/>
          </a:xfrm>
          <a:prstGeom prst="rect">
            <a:avLst/>
          </a:prstGeom>
        </p:spPr>
        <p:txBody>
          <a:bodyPr rtlCol="0"/>
          <a:lstStyle>
            <a:lvl1pPr marL="0" indent="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None/>
              <a:defRPr sz="1400" spc="100" baseline="0">
                <a:solidFill>
                  <a:schemeClr val="accent1"/>
                </a:solidFill>
              </a:defRPr>
            </a:lvl1pPr>
          </a:lstStyle>
          <a:p>
            <a:pPr lvl="0" rtl="0"/>
            <a:r>
              <a:rPr lang="en-GB" noProof="0"/>
              <a:t>Click to add text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FC5BC42-EC33-40D4-8189-69F1D23ADE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8686" y="1516597"/>
            <a:ext cx="3980182" cy="1268810"/>
          </a:xfrm>
          <a:prstGeom prst="rect">
            <a:avLst/>
          </a:prstGeom>
        </p:spPr>
        <p:txBody>
          <a:bodyPr rtlCol="0" anchor="ctr"/>
          <a:lstStyle>
            <a:lvl1pPr>
              <a:lnSpc>
                <a:spcPct val="125000"/>
              </a:lnSpc>
              <a:defRPr lang="en-US" sz="2400" spc="100" baseline="0">
                <a:solidFill>
                  <a:schemeClr val="accent1"/>
                </a:solidFill>
                <a:ea typeface="+mn-ea"/>
                <a:cs typeface="+mn-cs"/>
              </a:defRPr>
            </a:lvl1pPr>
          </a:lstStyle>
          <a:p>
            <a:pPr marL="0" lvl="0" indent="0" rtl="0">
              <a:lnSpc>
                <a:spcPct val="125000"/>
              </a:lnSpc>
              <a:spcBef>
                <a:spcPts val="0"/>
              </a:spcBef>
              <a:buFont typeface="Arial" panose="020B0604020202020204" pitchFamily="34" charset="0"/>
            </a:pPr>
            <a:r>
              <a:rPr lang="en-US" noProof="0"/>
              <a:t>Click to edit Master title style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9983231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isto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0415A3-6E46-4BC3-B867-3A6A61D0F5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GB" noProof="0"/>
              <a:t>8/05/20XX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1ADF53-2713-40AC-9CC8-AA83770C91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en-GB" noProof="0"/>
              <a:t>Conference Presentation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D08A84-ADB1-42C6-A7B1-E5C5A728B9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18D65601-5AE2-46FC-B138-694DDD2B510D}" type="slidenum">
              <a:rPr lang="en-GB" noProof="0" smtClean="0"/>
              <a:t>‹#›</a:t>
            </a:fld>
            <a:endParaRPr lang="en-GB" noProof="0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09C0924B-E154-4A9E-830A-0CED0F96BA6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712346" y="3093970"/>
            <a:ext cx="495300" cy="652276"/>
          </a:xfrm>
          <a:prstGeom prst="rect">
            <a:avLst/>
          </a:prstGeom>
        </p:spPr>
        <p:txBody>
          <a:bodyPr rtlCol="0"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 rtl="0"/>
            <a:r>
              <a:rPr lang="en-GB" noProof="0"/>
              <a:t>Click to add text</a:t>
            </a:r>
          </a:p>
        </p:txBody>
      </p:sp>
      <p:sp>
        <p:nvSpPr>
          <p:cNvPr id="16" name="Text Placeholder 14">
            <a:extLst>
              <a:ext uri="{FF2B5EF4-FFF2-40B4-BE49-F238E27FC236}">
                <a16:creationId xmlns:a16="http://schemas.microsoft.com/office/drawing/2014/main" id="{09FC371A-791E-4A18-A05F-62DAAB144FE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501761" y="3093970"/>
            <a:ext cx="495300" cy="652276"/>
          </a:xfrm>
          <a:prstGeom prst="rect">
            <a:avLst/>
          </a:prstGeom>
        </p:spPr>
        <p:txBody>
          <a:bodyPr rtlCol="0"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 rtl="0"/>
            <a:r>
              <a:rPr lang="en-GB" noProof="0"/>
              <a:t>Click to add text</a:t>
            </a:r>
          </a:p>
        </p:txBody>
      </p:sp>
      <p:sp>
        <p:nvSpPr>
          <p:cNvPr id="17" name="Text Placeholder 14">
            <a:extLst>
              <a:ext uri="{FF2B5EF4-FFF2-40B4-BE49-F238E27FC236}">
                <a16:creationId xmlns:a16="http://schemas.microsoft.com/office/drawing/2014/main" id="{7370EA53-C218-4777-8992-DFE61FD94A5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291176" y="3093970"/>
            <a:ext cx="495300" cy="652276"/>
          </a:xfrm>
          <a:prstGeom prst="rect">
            <a:avLst/>
          </a:prstGeom>
        </p:spPr>
        <p:txBody>
          <a:bodyPr rtlCol="0"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 rtl="0"/>
            <a:r>
              <a:rPr lang="en-GB" noProof="0"/>
              <a:t>Click to add text</a:t>
            </a:r>
          </a:p>
        </p:txBody>
      </p:sp>
      <p:sp>
        <p:nvSpPr>
          <p:cNvPr id="18" name="Text Placeholder 14">
            <a:extLst>
              <a:ext uri="{FF2B5EF4-FFF2-40B4-BE49-F238E27FC236}">
                <a16:creationId xmlns:a16="http://schemas.microsoft.com/office/drawing/2014/main" id="{52263598-CA5C-4D32-8005-69A3003C53F0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080591" y="3093970"/>
            <a:ext cx="495300" cy="652276"/>
          </a:xfrm>
          <a:prstGeom prst="rect">
            <a:avLst/>
          </a:prstGeom>
        </p:spPr>
        <p:txBody>
          <a:bodyPr rtlCol="0"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 rtl="0"/>
            <a:r>
              <a:rPr lang="en-GB" noProof="0"/>
              <a:t>Click to add text</a:t>
            </a:r>
          </a:p>
        </p:txBody>
      </p:sp>
      <p:sp>
        <p:nvSpPr>
          <p:cNvPr id="19" name="Text Placeholder 14">
            <a:extLst>
              <a:ext uri="{FF2B5EF4-FFF2-40B4-BE49-F238E27FC236}">
                <a16:creationId xmlns:a16="http://schemas.microsoft.com/office/drawing/2014/main" id="{04255F76-4757-4D5C-80D7-A3307CEBC13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810807" y="3093970"/>
            <a:ext cx="615310" cy="652276"/>
          </a:xfrm>
          <a:prstGeom prst="rect">
            <a:avLst/>
          </a:prstGeom>
        </p:spPr>
        <p:txBody>
          <a:bodyPr rtlCol="0"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 rtl="0"/>
            <a:r>
              <a:rPr lang="en-GB" noProof="0"/>
              <a:t>Click to add text</a:t>
            </a:r>
          </a:p>
        </p:txBody>
      </p:sp>
      <p:sp>
        <p:nvSpPr>
          <p:cNvPr id="20" name="Text Placeholder 14">
            <a:extLst>
              <a:ext uri="{FF2B5EF4-FFF2-40B4-BE49-F238E27FC236}">
                <a16:creationId xmlns:a16="http://schemas.microsoft.com/office/drawing/2014/main" id="{6948AE7E-55CC-4F22-9239-099E8E8EF216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659421" y="3093970"/>
            <a:ext cx="495300" cy="652276"/>
          </a:xfrm>
          <a:prstGeom prst="rect">
            <a:avLst/>
          </a:prstGeom>
        </p:spPr>
        <p:txBody>
          <a:bodyPr rtlCol="0"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 rtl="0"/>
            <a:r>
              <a:rPr lang="en-GB" noProof="0"/>
              <a:t>Click to add text</a:t>
            </a:r>
          </a:p>
        </p:txBody>
      </p:sp>
      <p:sp>
        <p:nvSpPr>
          <p:cNvPr id="21" name="Text Placeholder 14">
            <a:extLst>
              <a:ext uri="{FF2B5EF4-FFF2-40B4-BE49-F238E27FC236}">
                <a16:creationId xmlns:a16="http://schemas.microsoft.com/office/drawing/2014/main" id="{D91E6446-232F-4870-8335-C708DDB3E7B0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448836" y="3093970"/>
            <a:ext cx="495300" cy="652276"/>
          </a:xfrm>
          <a:prstGeom prst="rect">
            <a:avLst/>
          </a:prstGeom>
        </p:spPr>
        <p:txBody>
          <a:bodyPr rtlCol="0"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 rtl="0"/>
            <a:r>
              <a:rPr lang="en-GB" noProof="0"/>
              <a:t>Click to add text</a:t>
            </a:r>
          </a:p>
        </p:txBody>
      </p:sp>
      <p:sp>
        <p:nvSpPr>
          <p:cNvPr id="22" name="Text Placeholder 14">
            <a:extLst>
              <a:ext uri="{FF2B5EF4-FFF2-40B4-BE49-F238E27FC236}">
                <a16:creationId xmlns:a16="http://schemas.microsoft.com/office/drawing/2014/main" id="{6A3A8254-B2DC-4C36-8E81-397E7CB3EC04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7238251" y="3093970"/>
            <a:ext cx="495300" cy="652276"/>
          </a:xfrm>
          <a:prstGeom prst="rect">
            <a:avLst/>
          </a:prstGeom>
        </p:spPr>
        <p:txBody>
          <a:bodyPr rtlCol="0"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 rtl="0"/>
            <a:r>
              <a:rPr lang="en-GB" noProof="0"/>
              <a:t>Click to add text</a:t>
            </a:r>
          </a:p>
        </p:txBody>
      </p:sp>
      <p:sp>
        <p:nvSpPr>
          <p:cNvPr id="23" name="Text Placeholder 14">
            <a:extLst>
              <a:ext uri="{FF2B5EF4-FFF2-40B4-BE49-F238E27FC236}">
                <a16:creationId xmlns:a16="http://schemas.microsoft.com/office/drawing/2014/main" id="{048C7215-4A75-4BF9-96EC-BEA9AA1239CC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027666" y="3093970"/>
            <a:ext cx="495300" cy="652276"/>
          </a:xfrm>
          <a:prstGeom prst="rect">
            <a:avLst/>
          </a:prstGeom>
        </p:spPr>
        <p:txBody>
          <a:bodyPr rtlCol="0"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 rtl="0"/>
            <a:r>
              <a:rPr lang="en-GB" noProof="0"/>
              <a:t>Click to add text</a:t>
            </a:r>
          </a:p>
        </p:txBody>
      </p:sp>
      <p:sp>
        <p:nvSpPr>
          <p:cNvPr id="24" name="Text Placeholder 14">
            <a:extLst>
              <a:ext uri="{FF2B5EF4-FFF2-40B4-BE49-F238E27FC236}">
                <a16:creationId xmlns:a16="http://schemas.microsoft.com/office/drawing/2014/main" id="{C2FA34D0-4280-4201-9E40-5FE0D81D7DCC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817081" y="3093970"/>
            <a:ext cx="495300" cy="652276"/>
          </a:xfrm>
          <a:prstGeom prst="rect">
            <a:avLst/>
          </a:prstGeom>
        </p:spPr>
        <p:txBody>
          <a:bodyPr rtlCol="0"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 rtl="0"/>
            <a:r>
              <a:rPr lang="en-GB" noProof="0"/>
              <a:t>Click to add text</a:t>
            </a:r>
          </a:p>
        </p:txBody>
      </p:sp>
      <p:sp>
        <p:nvSpPr>
          <p:cNvPr id="25" name="Text Placeholder 14">
            <a:extLst>
              <a:ext uri="{FF2B5EF4-FFF2-40B4-BE49-F238E27FC236}">
                <a16:creationId xmlns:a16="http://schemas.microsoft.com/office/drawing/2014/main" id="{BD0D6DFA-0AE8-42A3-ADA8-785B98B99E41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9606496" y="3093970"/>
            <a:ext cx="495300" cy="652276"/>
          </a:xfrm>
          <a:prstGeom prst="rect">
            <a:avLst/>
          </a:prstGeom>
        </p:spPr>
        <p:txBody>
          <a:bodyPr rtlCol="0"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 rtl="0"/>
            <a:r>
              <a:rPr lang="en-GB" noProof="0"/>
              <a:t>Click to add text</a:t>
            </a:r>
          </a:p>
        </p:txBody>
      </p:sp>
      <p:sp>
        <p:nvSpPr>
          <p:cNvPr id="26" name="Text Placeholder 14">
            <a:extLst>
              <a:ext uri="{FF2B5EF4-FFF2-40B4-BE49-F238E27FC236}">
                <a16:creationId xmlns:a16="http://schemas.microsoft.com/office/drawing/2014/main" id="{7E475D18-842D-4508-9049-99A36DA3895D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0395907" y="3093970"/>
            <a:ext cx="495300" cy="652276"/>
          </a:xfrm>
          <a:prstGeom prst="rect">
            <a:avLst/>
          </a:prstGeom>
        </p:spPr>
        <p:txBody>
          <a:bodyPr rtlCol="0"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 rtl="0"/>
            <a:r>
              <a:rPr lang="en-GB" noProof="0"/>
              <a:t>Click to add text</a:t>
            </a:r>
          </a:p>
        </p:txBody>
      </p:sp>
      <p:sp>
        <p:nvSpPr>
          <p:cNvPr id="27" name="Text Placeholder 14">
            <a:extLst>
              <a:ext uri="{FF2B5EF4-FFF2-40B4-BE49-F238E27FC236}">
                <a16:creationId xmlns:a16="http://schemas.microsoft.com/office/drawing/2014/main" id="{F7A2B249-C1B4-4F5F-9C74-B3763CCFC8D5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712346" y="4795797"/>
            <a:ext cx="495300" cy="652272"/>
          </a:xfrm>
          <a:prstGeom prst="rect">
            <a:avLst/>
          </a:prstGeom>
        </p:spPr>
        <p:txBody>
          <a:bodyPr rtlCol="0"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 rtl="0"/>
            <a:r>
              <a:rPr lang="en-GB" noProof="0"/>
              <a:t>Click to add text</a:t>
            </a:r>
          </a:p>
        </p:txBody>
      </p:sp>
      <p:sp>
        <p:nvSpPr>
          <p:cNvPr id="28" name="Text Placeholder 14">
            <a:extLst>
              <a:ext uri="{FF2B5EF4-FFF2-40B4-BE49-F238E27FC236}">
                <a16:creationId xmlns:a16="http://schemas.microsoft.com/office/drawing/2014/main" id="{64240E02-7397-4BFB-923B-4E4A96C7C81B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2501761" y="4795797"/>
            <a:ext cx="495300" cy="652272"/>
          </a:xfrm>
          <a:prstGeom prst="rect">
            <a:avLst/>
          </a:prstGeom>
        </p:spPr>
        <p:txBody>
          <a:bodyPr rtlCol="0"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 rtl="0"/>
            <a:r>
              <a:rPr lang="en-GB" noProof="0"/>
              <a:t>Click to add text</a:t>
            </a:r>
          </a:p>
        </p:txBody>
      </p:sp>
      <p:sp>
        <p:nvSpPr>
          <p:cNvPr id="29" name="Text Placeholder 14">
            <a:extLst>
              <a:ext uri="{FF2B5EF4-FFF2-40B4-BE49-F238E27FC236}">
                <a16:creationId xmlns:a16="http://schemas.microsoft.com/office/drawing/2014/main" id="{41400094-84D6-4303-BA4B-0E0D1FF018E1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3291176" y="4795797"/>
            <a:ext cx="495300" cy="652272"/>
          </a:xfrm>
          <a:prstGeom prst="rect">
            <a:avLst/>
          </a:prstGeom>
        </p:spPr>
        <p:txBody>
          <a:bodyPr rtlCol="0"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 rtl="0"/>
            <a:r>
              <a:rPr lang="en-GB" noProof="0"/>
              <a:t>Click to add text</a:t>
            </a:r>
          </a:p>
        </p:txBody>
      </p:sp>
      <p:sp>
        <p:nvSpPr>
          <p:cNvPr id="30" name="Text Placeholder 14">
            <a:extLst>
              <a:ext uri="{FF2B5EF4-FFF2-40B4-BE49-F238E27FC236}">
                <a16:creationId xmlns:a16="http://schemas.microsoft.com/office/drawing/2014/main" id="{AAF6E8A4-DDDD-49A1-B1C9-3574B58A83D0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080591" y="4795797"/>
            <a:ext cx="495300" cy="652272"/>
          </a:xfrm>
          <a:prstGeom prst="rect">
            <a:avLst/>
          </a:prstGeom>
        </p:spPr>
        <p:txBody>
          <a:bodyPr rtlCol="0"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 rtl="0"/>
            <a:r>
              <a:rPr lang="en-GB" noProof="0"/>
              <a:t>Click to add text</a:t>
            </a:r>
          </a:p>
        </p:txBody>
      </p:sp>
      <p:sp>
        <p:nvSpPr>
          <p:cNvPr id="31" name="Text Placeholder 14">
            <a:extLst>
              <a:ext uri="{FF2B5EF4-FFF2-40B4-BE49-F238E27FC236}">
                <a16:creationId xmlns:a16="http://schemas.microsoft.com/office/drawing/2014/main" id="{D9AB8D6A-C296-4468-9A7D-7F46B36429A0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4810807" y="4795797"/>
            <a:ext cx="615310" cy="652272"/>
          </a:xfrm>
          <a:prstGeom prst="rect">
            <a:avLst/>
          </a:prstGeom>
        </p:spPr>
        <p:txBody>
          <a:bodyPr rtlCol="0"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 rtl="0"/>
            <a:r>
              <a:rPr lang="en-GB" noProof="0"/>
              <a:t>Click to add text</a:t>
            </a:r>
          </a:p>
        </p:txBody>
      </p:sp>
      <p:sp>
        <p:nvSpPr>
          <p:cNvPr id="32" name="Text Placeholder 14">
            <a:extLst>
              <a:ext uri="{FF2B5EF4-FFF2-40B4-BE49-F238E27FC236}">
                <a16:creationId xmlns:a16="http://schemas.microsoft.com/office/drawing/2014/main" id="{D17C8109-2F1A-4248-BE14-FE5D4AE1E356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5659421" y="4795797"/>
            <a:ext cx="495300" cy="652272"/>
          </a:xfrm>
          <a:prstGeom prst="rect">
            <a:avLst/>
          </a:prstGeom>
        </p:spPr>
        <p:txBody>
          <a:bodyPr rtlCol="0"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 rtl="0"/>
            <a:r>
              <a:rPr lang="en-GB" noProof="0"/>
              <a:t>Click to add text</a:t>
            </a:r>
          </a:p>
        </p:txBody>
      </p:sp>
      <p:sp>
        <p:nvSpPr>
          <p:cNvPr id="33" name="Text Placeholder 14">
            <a:extLst>
              <a:ext uri="{FF2B5EF4-FFF2-40B4-BE49-F238E27FC236}">
                <a16:creationId xmlns:a16="http://schemas.microsoft.com/office/drawing/2014/main" id="{5735C006-B8AC-427F-A337-4F607EB5431F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6448836" y="4795797"/>
            <a:ext cx="495300" cy="652272"/>
          </a:xfrm>
          <a:prstGeom prst="rect">
            <a:avLst/>
          </a:prstGeom>
        </p:spPr>
        <p:txBody>
          <a:bodyPr rtlCol="0"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 rtl="0"/>
            <a:r>
              <a:rPr lang="en-GB" noProof="0"/>
              <a:t>Click to add text</a:t>
            </a:r>
          </a:p>
        </p:txBody>
      </p:sp>
      <p:sp>
        <p:nvSpPr>
          <p:cNvPr id="34" name="Text Placeholder 14">
            <a:extLst>
              <a:ext uri="{FF2B5EF4-FFF2-40B4-BE49-F238E27FC236}">
                <a16:creationId xmlns:a16="http://schemas.microsoft.com/office/drawing/2014/main" id="{B62C7805-F615-4B77-89DD-63F1F946E781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7238251" y="4795797"/>
            <a:ext cx="495300" cy="652272"/>
          </a:xfrm>
          <a:prstGeom prst="rect">
            <a:avLst/>
          </a:prstGeom>
        </p:spPr>
        <p:txBody>
          <a:bodyPr rtlCol="0"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 rtl="0"/>
            <a:r>
              <a:rPr lang="en-GB" noProof="0"/>
              <a:t>Click to add text</a:t>
            </a:r>
          </a:p>
        </p:txBody>
      </p:sp>
      <p:sp>
        <p:nvSpPr>
          <p:cNvPr id="35" name="Text Placeholder 14">
            <a:extLst>
              <a:ext uri="{FF2B5EF4-FFF2-40B4-BE49-F238E27FC236}">
                <a16:creationId xmlns:a16="http://schemas.microsoft.com/office/drawing/2014/main" id="{7B0BABA0-0326-410E-AECF-0D41365DD47C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8027666" y="4795797"/>
            <a:ext cx="495300" cy="652272"/>
          </a:xfrm>
          <a:prstGeom prst="rect">
            <a:avLst/>
          </a:prstGeom>
        </p:spPr>
        <p:txBody>
          <a:bodyPr rtlCol="0"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 rtl="0"/>
            <a:r>
              <a:rPr lang="en-GB" noProof="0"/>
              <a:t>Click to add text</a:t>
            </a:r>
          </a:p>
        </p:txBody>
      </p:sp>
      <p:sp>
        <p:nvSpPr>
          <p:cNvPr id="36" name="Text Placeholder 14">
            <a:extLst>
              <a:ext uri="{FF2B5EF4-FFF2-40B4-BE49-F238E27FC236}">
                <a16:creationId xmlns:a16="http://schemas.microsoft.com/office/drawing/2014/main" id="{9E4FCBEC-4348-4D10-B139-FD526C86B178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8817081" y="4795797"/>
            <a:ext cx="495300" cy="652272"/>
          </a:xfrm>
          <a:prstGeom prst="rect">
            <a:avLst/>
          </a:prstGeom>
        </p:spPr>
        <p:txBody>
          <a:bodyPr rtlCol="0"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 rtl="0"/>
            <a:r>
              <a:rPr lang="en-GB" noProof="0"/>
              <a:t>Click to add text</a:t>
            </a:r>
          </a:p>
        </p:txBody>
      </p:sp>
      <p:sp>
        <p:nvSpPr>
          <p:cNvPr id="37" name="Text Placeholder 14">
            <a:extLst>
              <a:ext uri="{FF2B5EF4-FFF2-40B4-BE49-F238E27FC236}">
                <a16:creationId xmlns:a16="http://schemas.microsoft.com/office/drawing/2014/main" id="{DA4FA8D2-F1E5-4A88-855F-84D521DB7046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9606496" y="4795797"/>
            <a:ext cx="495300" cy="652272"/>
          </a:xfrm>
          <a:prstGeom prst="rect">
            <a:avLst/>
          </a:prstGeom>
        </p:spPr>
        <p:txBody>
          <a:bodyPr rtlCol="0"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 rtl="0"/>
            <a:r>
              <a:rPr lang="en-GB" noProof="0"/>
              <a:t>Click to add text</a:t>
            </a:r>
          </a:p>
        </p:txBody>
      </p:sp>
      <p:sp>
        <p:nvSpPr>
          <p:cNvPr id="38" name="Text Placeholder 14">
            <a:extLst>
              <a:ext uri="{FF2B5EF4-FFF2-40B4-BE49-F238E27FC236}">
                <a16:creationId xmlns:a16="http://schemas.microsoft.com/office/drawing/2014/main" id="{7E27FFDC-7B67-4C2F-8712-C7961E6E9A91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10395907" y="4795797"/>
            <a:ext cx="495300" cy="652272"/>
          </a:xfrm>
          <a:prstGeom prst="rect">
            <a:avLst/>
          </a:prstGeom>
        </p:spPr>
        <p:txBody>
          <a:bodyPr rtlCol="0"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 rtl="0"/>
            <a:r>
              <a:rPr lang="en-GB" noProof="0"/>
              <a:t>Click to add text</a:t>
            </a:r>
          </a:p>
        </p:txBody>
      </p:sp>
      <p:sp>
        <p:nvSpPr>
          <p:cNvPr id="51" name="Text Placeholder 14">
            <a:extLst>
              <a:ext uri="{FF2B5EF4-FFF2-40B4-BE49-F238E27FC236}">
                <a16:creationId xmlns:a16="http://schemas.microsoft.com/office/drawing/2014/main" id="{B098AA04-538E-4D0B-BC5E-3C79B451D15C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696804" y="2672211"/>
            <a:ext cx="1021001" cy="501726"/>
          </a:xfrm>
          <a:prstGeom prst="rect">
            <a:avLst/>
          </a:prstGeom>
        </p:spPr>
        <p:txBody>
          <a:bodyPr rtlCol="0" anchor="ctr"/>
          <a:lstStyle>
            <a:lvl1pPr marL="0" indent="0" algn="ctr">
              <a:buNone/>
              <a:defRPr sz="2000" cap="all" spc="100" baseline="0">
                <a:solidFill>
                  <a:schemeClr val="accent5">
                    <a:lumMod val="50000"/>
                  </a:schemeClr>
                </a:solidFill>
                <a:latin typeface="+mj-lt"/>
              </a:defRPr>
            </a:lvl1pPr>
          </a:lstStyle>
          <a:p>
            <a:pPr lvl="0" rtl="0"/>
            <a:r>
              <a:rPr lang="en-GB" noProof="0"/>
              <a:t>Add year</a:t>
            </a:r>
          </a:p>
        </p:txBody>
      </p:sp>
      <p:sp>
        <p:nvSpPr>
          <p:cNvPr id="52" name="Text Placeholder 14">
            <a:extLst>
              <a:ext uri="{FF2B5EF4-FFF2-40B4-BE49-F238E27FC236}">
                <a16:creationId xmlns:a16="http://schemas.microsoft.com/office/drawing/2014/main" id="{80992CBE-A6F0-4FF1-8F4F-84B050480AD2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696804" y="4361409"/>
            <a:ext cx="1021001" cy="501726"/>
          </a:xfrm>
          <a:prstGeom prst="rect">
            <a:avLst/>
          </a:prstGeom>
        </p:spPr>
        <p:txBody>
          <a:bodyPr rtlCol="0" anchor="ctr"/>
          <a:lstStyle>
            <a:lvl1pPr marL="0" indent="0" algn="ctr">
              <a:buNone/>
              <a:defRPr sz="2000" cap="all" spc="100" baseline="0">
                <a:solidFill>
                  <a:schemeClr val="accent5">
                    <a:lumMod val="50000"/>
                  </a:schemeClr>
                </a:solidFill>
                <a:latin typeface="+mj-lt"/>
              </a:defRPr>
            </a:lvl1pPr>
          </a:lstStyle>
          <a:p>
            <a:pPr lvl="0" rtl="0"/>
            <a:r>
              <a:rPr lang="en-GB" noProof="0"/>
              <a:t>Add year</a:t>
            </a:r>
          </a:p>
        </p:txBody>
      </p:sp>
      <p:sp>
        <p:nvSpPr>
          <p:cNvPr id="53" name="Text Placeholder 14">
            <a:extLst>
              <a:ext uri="{FF2B5EF4-FFF2-40B4-BE49-F238E27FC236}">
                <a16:creationId xmlns:a16="http://schemas.microsoft.com/office/drawing/2014/main" id="{738B60B3-540F-4900-A4BB-0B521A1F75C1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2029367" y="2067200"/>
            <a:ext cx="1440088" cy="469597"/>
          </a:xfrm>
          <a:prstGeom prst="rect">
            <a:avLst/>
          </a:prstGeom>
        </p:spPr>
        <p:txBody>
          <a:bodyPr rtlCol="0" anchor="b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 rtl="0"/>
            <a:r>
              <a:rPr lang="en-GB" noProof="0"/>
              <a:t>Click to add text</a:t>
            </a:r>
          </a:p>
        </p:txBody>
      </p:sp>
      <p:sp>
        <p:nvSpPr>
          <p:cNvPr id="54" name="Text Placeholder 14">
            <a:extLst>
              <a:ext uri="{FF2B5EF4-FFF2-40B4-BE49-F238E27FC236}">
                <a16:creationId xmlns:a16="http://schemas.microsoft.com/office/drawing/2014/main" id="{FD7D7797-7938-4D6E-B5A4-21536E2021EF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4397612" y="2067200"/>
            <a:ext cx="1440088" cy="469597"/>
          </a:xfrm>
          <a:prstGeom prst="rect">
            <a:avLst/>
          </a:prstGeom>
        </p:spPr>
        <p:txBody>
          <a:bodyPr rtlCol="0" anchor="b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 rtl="0"/>
            <a:r>
              <a:rPr lang="en-GB" noProof="0"/>
              <a:t>Click to add text</a:t>
            </a:r>
          </a:p>
        </p:txBody>
      </p:sp>
      <p:sp>
        <p:nvSpPr>
          <p:cNvPr id="55" name="Text Placeholder 14">
            <a:extLst>
              <a:ext uri="{FF2B5EF4-FFF2-40B4-BE49-F238E27FC236}">
                <a16:creationId xmlns:a16="http://schemas.microsoft.com/office/drawing/2014/main" id="{F7B339B7-1A20-4B38-8EAE-3C98E757DA31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8344687" y="2067200"/>
            <a:ext cx="1440088" cy="469597"/>
          </a:xfrm>
          <a:prstGeom prst="rect">
            <a:avLst/>
          </a:prstGeom>
        </p:spPr>
        <p:txBody>
          <a:bodyPr rtlCol="0" anchor="b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 rtl="0"/>
            <a:r>
              <a:rPr lang="en-GB" noProof="0"/>
              <a:t>Click to add text</a:t>
            </a:r>
          </a:p>
        </p:txBody>
      </p:sp>
      <p:sp>
        <p:nvSpPr>
          <p:cNvPr id="56" name="Text Placeholder 14">
            <a:extLst>
              <a:ext uri="{FF2B5EF4-FFF2-40B4-BE49-F238E27FC236}">
                <a16:creationId xmlns:a16="http://schemas.microsoft.com/office/drawing/2014/main" id="{3D0B1401-F4EC-4750-A2AA-34CD72504AC2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2029367" y="3869787"/>
            <a:ext cx="1440088" cy="408780"/>
          </a:xfrm>
          <a:prstGeom prst="rect">
            <a:avLst/>
          </a:prstGeom>
        </p:spPr>
        <p:txBody>
          <a:bodyPr rtlCol="0" anchor="b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 rtl="0"/>
            <a:r>
              <a:rPr lang="en-GB" noProof="0"/>
              <a:t>Click to add text</a:t>
            </a:r>
          </a:p>
        </p:txBody>
      </p:sp>
      <p:sp>
        <p:nvSpPr>
          <p:cNvPr id="57" name="Text Placeholder 14">
            <a:extLst>
              <a:ext uri="{FF2B5EF4-FFF2-40B4-BE49-F238E27FC236}">
                <a16:creationId xmlns:a16="http://schemas.microsoft.com/office/drawing/2014/main" id="{25C7DA61-BA93-48EE-BB6E-9E5D96271ACE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5976442" y="3869787"/>
            <a:ext cx="1440088" cy="408780"/>
          </a:xfrm>
          <a:prstGeom prst="rect">
            <a:avLst/>
          </a:prstGeom>
        </p:spPr>
        <p:txBody>
          <a:bodyPr rtlCol="0" anchor="b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1" cap="none" spc="100" baseline="0">
                <a:solidFill>
                  <a:schemeClr val="accent6"/>
                </a:solidFill>
                <a:latin typeface="+mn-lt"/>
              </a:defRPr>
            </a:lvl1pPr>
          </a:lstStyle>
          <a:p>
            <a:pPr lvl="0" rtl="0"/>
            <a:r>
              <a:rPr lang="en-GB" noProof="0"/>
              <a:t>Click to add text</a:t>
            </a:r>
          </a:p>
        </p:txBody>
      </p:sp>
      <p:sp>
        <p:nvSpPr>
          <p:cNvPr id="58" name="Text Placeholder 14">
            <a:extLst>
              <a:ext uri="{FF2B5EF4-FFF2-40B4-BE49-F238E27FC236}">
                <a16:creationId xmlns:a16="http://schemas.microsoft.com/office/drawing/2014/main" id="{6B7F232D-8C58-4A29-8A95-52E6B74C0533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9923517" y="3869787"/>
            <a:ext cx="1440088" cy="408780"/>
          </a:xfrm>
          <a:prstGeom prst="rect">
            <a:avLst/>
          </a:prstGeom>
        </p:spPr>
        <p:txBody>
          <a:bodyPr rtlCol="0" anchor="b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 rtl="0"/>
            <a:r>
              <a:rPr lang="en-GB" noProof="0"/>
              <a:t>Click to add text</a:t>
            </a:r>
          </a:p>
        </p:txBody>
      </p:sp>
      <p:cxnSp>
        <p:nvCxnSpPr>
          <p:cNvPr id="102" name="Straight Connector 101">
            <a:extLst>
              <a:ext uri="{FF2B5EF4-FFF2-40B4-BE49-F238E27FC236}">
                <a16:creationId xmlns:a16="http://schemas.microsoft.com/office/drawing/2014/main" id="{F2334811-4848-4246-ACD8-273541203B2A}"/>
              </a:ext>
            </a:extLst>
          </p:cNvPr>
          <p:cNvCxnSpPr>
            <a:cxnSpLocks/>
          </p:cNvCxnSpPr>
          <p:nvPr userDrawn="1"/>
        </p:nvCxnSpPr>
        <p:spPr>
          <a:xfrm>
            <a:off x="0" y="755452"/>
            <a:ext cx="9809368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45E76D73-D506-4E6B-A789-AB87E732AD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10418" y="100579"/>
            <a:ext cx="1943381" cy="1268811"/>
          </a:xfrm>
          <a:prstGeom prst="rect">
            <a:avLst/>
          </a:prstGeom>
        </p:spPr>
        <p:txBody>
          <a:bodyPr rtlCol="0" anchor="ctr"/>
          <a:lstStyle>
            <a:lvl1pPr algn="r">
              <a:lnSpc>
                <a:spcPct val="125000"/>
              </a:lnSpc>
              <a:defRPr lang="en-US" sz="2400" spc="100" baseline="0">
                <a:solidFill>
                  <a:schemeClr val="accent1"/>
                </a:solidFill>
                <a:ea typeface="+mn-ea"/>
                <a:cs typeface="+mn-cs"/>
              </a:defRPr>
            </a:lvl1pPr>
          </a:lstStyle>
          <a:p>
            <a:pPr marL="0" lvl="0" indent="0" algn="r" rtl="0">
              <a:lnSpc>
                <a:spcPct val="125000"/>
              </a:lnSpc>
              <a:spcBef>
                <a:spcPts val="0"/>
              </a:spcBef>
              <a:buFont typeface="Arial" panose="020B0604020202020204" pitchFamily="34" charset="0"/>
            </a:pPr>
            <a:r>
              <a:rPr lang="en-US" noProof="0"/>
              <a:t>Click to edit Master title style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392770097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ey Takeaways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10">
            <a:extLst>
              <a:ext uri="{FF2B5EF4-FFF2-40B4-BE49-F238E27FC236}">
                <a16:creationId xmlns:a16="http://schemas.microsoft.com/office/drawing/2014/main" id="{A3D8856B-7A24-4C55-9910-ED81BFA0A027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0" y="0"/>
            <a:ext cx="6096000" cy="6858000"/>
          </a:xfrm>
          <a:prstGeom prst="rect">
            <a:avLst/>
          </a:prstGeom>
        </p:spPr>
        <p:txBody>
          <a:bodyPr rtlCol="0"/>
          <a:lstStyle>
            <a:lvl1pPr marL="0" indent="0" algn="ctr">
              <a:buNone/>
              <a:defRPr/>
            </a:lvl1pPr>
          </a:lstStyle>
          <a:p>
            <a:pPr rtl="0"/>
            <a:r>
              <a:rPr lang="en-GB" noProof="0"/>
              <a:t>Click to add photo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0415A3-6E46-4BC3-B867-3A6A61D0F5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en-GB" noProof="0"/>
              <a:t>8/05/20XX</a:t>
            </a:r>
          </a:p>
        </p:txBody>
      </p:sp>
      <p:sp>
        <p:nvSpPr>
          <p:cNvPr id="9" name="Content Placeholder 15">
            <a:extLst>
              <a:ext uri="{FF2B5EF4-FFF2-40B4-BE49-F238E27FC236}">
                <a16:creationId xmlns:a16="http://schemas.microsoft.com/office/drawing/2014/main" id="{3B3118EB-9968-4E6E-B2B6-A76765DCFA49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7101509" y="2431279"/>
            <a:ext cx="4288971" cy="3055121"/>
          </a:xfrm>
          <a:prstGeom prst="rect">
            <a:avLst/>
          </a:prstGeom>
        </p:spPr>
        <p:txBody>
          <a:bodyPr rtlCol="0"/>
          <a:lstStyle>
            <a:lvl1pPr marL="0" indent="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None/>
              <a:defRPr sz="1400" spc="100" baseline="0">
                <a:solidFill>
                  <a:schemeClr val="accent1"/>
                </a:solidFill>
              </a:defRPr>
            </a:lvl1pPr>
          </a:lstStyle>
          <a:p>
            <a:pPr lvl="0" rtl="0"/>
            <a:r>
              <a:rPr lang="en-GB" noProof="0"/>
              <a:t>Click to add text</a:t>
            </a:r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3ABAA64D-DEC0-453B-A9D7-7183AF0CEF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519230" y="6356350"/>
            <a:ext cx="3152912" cy="365125"/>
          </a:xfrm>
        </p:spPr>
        <p:txBody>
          <a:bodyPr rtlCol="0"/>
          <a:lstStyle>
            <a:lvl1pPr algn="l">
              <a:defRPr>
                <a:solidFill>
                  <a:schemeClr val="accent6">
                    <a:lumMod val="75000"/>
                  </a:schemeClr>
                </a:solidFill>
              </a:defRPr>
            </a:lvl1pPr>
          </a:lstStyle>
          <a:p>
            <a:pPr rtl="0"/>
            <a:r>
              <a:rPr lang="en-GB" noProof="0"/>
              <a:t>Conference Presentation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F74F7F62-A2D6-471E-83D8-44BA2699C0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10344" y="6356350"/>
            <a:ext cx="843455" cy="365125"/>
          </a:xfrm>
        </p:spPr>
        <p:txBody>
          <a:bodyPr rtlCol="0"/>
          <a:lstStyle>
            <a:lvl1pPr>
              <a:defRPr>
                <a:solidFill>
                  <a:schemeClr val="accent6">
                    <a:lumMod val="75000"/>
                  </a:schemeClr>
                </a:solidFill>
              </a:defRPr>
            </a:lvl1pPr>
          </a:lstStyle>
          <a:p>
            <a:pPr rtl="0"/>
            <a:fld id="{18D65601-5AE2-46FC-B138-694DDD2B510D}" type="slidenum">
              <a:rPr lang="en-GB" noProof="0" smtClean="0"/>
              <a:pPr/>
              <a:t>‹#›</a:t>
            </a:fld>
            <a:endParaRPr lang="en-GB" noProof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F88F189-31A8-4BA7-80D9-4A40A4E2B8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6834820" y="-3976"/>
            <a:ext cx="0" cy="2159347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14EE86B4-3F11-45CB-96F9-7D1AB761A5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01506" y="1761891"/>
            <a:ext cx="4288971" cy="532862"/>
          </a:xfrm>
          <a:prstGeom prst="rect">
            <a:avLst/>
          </a:prstGeom>
        </p:spPr>
        <p:txBody>
          <a:bodyPr rtlCol="0" anchor="ctr"/>
          <a:lstStyle>
            <a:lvl1pPr>
              <a:lnSpc>
                <a:spcPct val="125000"/>
              </a:lnSpc>
              <a:defRPr lang="en-US" sz="2400" spc="100" baseline="0">
                <a:solidFill>
                  <a:schemeClr val="accent1"/>
                </a:solidFill>
                <a:ea typeface="+mn-ea"/>
                <a:cs typeface="+mn-cs"/>
              </a:defRPr>
            </a:lvl1pPr>
          </a:lstStyle>
          <a:p>
            <a:pPr marL="0" lvl="0" indent="0" rtl="0">
              <a:lnSpc>
                <a:spcPct val="125000"/>
              </a:lnSpc>
              <a:spcBef>
                <a:spcPts val="0"/>
              </a:spcBef>
              <a:buFont typeface="Arial" panose="020B0604020202020204" pitchFamily="34" charset="0"/>
            </a:pPr>
            <a:r>
              <a:rPr lang="en-US" noProof="0"/>
              <a:t>Click to edit Master title style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366273093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ps for Business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10">
            <a:extLst>
              <a:ext uri="{FF2B5EF4-FFF2-40B4-BE49-F238E27FC236}">
                <a16:creationId xmlns:a16="http://schemas.microsoft.com/office/drawing/2014/main" id="{60ED5431-1075-4889-87EB-D79FFE50960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2804630"/>
            <a:ext cx="12192000" cy="4062247"/>
          </a:xfrm>
          <a:prstGeom prst="rect">
            <a:avLst/>
          </a:prstGeom>
        </p:spPr>
        <p:txBody>
          <a:bodyPr rtlCol="0"/>
          <a:lstStyle>
            <a:lvl1pPr marL="0" indent="0" algn="ctr">
              <a:buNone/>
              <a:defRPr/>
            </a:lvl1pPr>
          </a:lstStyle>
          <a:p>
            <a:pPr rtl="0"/>
            <a:r>
              <a:rPr lang="en-GB" noProof="0"/>
              <a:t>Click to add photo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0415A3-6E46-4BC3-B867-3A6A61D0F5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pPr rtl="0"/>
            <a:r>
              <a:rPr lang="en-GB" noProof="0"/>
              <a:t>8/05/20XX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1ADF53-2713-40AC-9CC8-AA83770C91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pPr rtl="0"/>
            <a:r>
              <a:rPr lang="en-GB" noProof="0"/>
              <a:t>Conference Presentation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D08A84-ADB1-42C6-A7B1-E5C5A728B9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fld id="{18D65601-5AE2-46FC-B138-694DDD2B510D}" type="slidenum">
              <a:rPr lang="en-GB" noProof="0" smtClean="0"/>
              <a:pPr/>
              <a:t>‹#›</a:t>
            </a:fld>
            <a:endParaRPr lang="en-GB" noProof="0"/>
          </a:p>
        </p:txBody>
      </p:sp>
      <p:sp>
        <p:nvSpPr>
          <p:cNvPr id="10" name="Content Placeholder 15">
            <a:extLst>
              <a:ext uri="{FF2B5EF4-FFF2-40B4-BE49-F238E27FC236}">
                <a16:creationId xmlns:a16="http://schemas.microsoft.com/office/drawing/2014/main" id="{E7CC669C-5E68-40A8-8F59-E044A32F4B3F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5109845" y="999340"/>
            <a:ext cx="5578870" cy="1408770"/>
          </a:xfrm>
          <a:prstGeom prst="rect">
            <a:avLst/>
          </a:prstGeom>
        </p:spPr>
        <p:txBody>
          <a:bodyPr rtlCol="0" anchor="ctr"/>
          <a:lstStyle>
            <a:lvl1pPr marL="0" inden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 sz="1400" spc="100" baseline="0"/>
            </a:lvl1pPr>
          </a:lstStyle>
          <a:p>
            <a:pPr lvl="0" rtl="0"/>
            <a:r>
              <a:rPr lang="en-GB" noProof="0"/>
              <a:t>Click to add text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93EEC13B-7926-4108-B0C5-F3A2A5AE69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0" y="1689250"/>
            <a:ext cx="1606378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0C546480-8B8D-4EF8-8C6A-DFFAC2755A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71559" y="1352736"/>
            <a:ext cx="3037792" cy="657883"/>
          </a:xfrm>
          <a:prstGeom prst="rect">
            <a:avLst/>
          </a:prstGeom>
        </p:spPr>
        <p:txBody>
          <a:bodyPr rtlCol="0" anchor="ctr"/>
          <a:lstStyle>
            <a:lvl1pPr algn="l">
              <a:lnSpc>
                <a:spcPct val="100000"/>
              </a:lnSpc>
              <a:defRPr lang="en-US" sz="2400" spc="100" baseline="0">
                <a:solidFill>
                  <a:schemeClr val="accent1"/>
                </a:solidFill>
                <a:ea typeface="+mn-ea"/>
                <a:cs typeface="+mn-cs"/>
              </a:defRPr>
            </a:lvl1pPr>
          </a:lstStyle>
          <a:p>
            <a:pPr marL="0" lvl="0" indent="0" rtl="0">
              <a:lnSpc>
                <a:spcPct val="80000"/>
              </a:lnSpc>
              <a:spcBef>
                <a:spcPts val="0"/>
              </a:spcBef>
              <a:buFont typeface="Arial" panose="020B0604020202020204" pitchFamily="34" charset="0"/>
            </a:pPr>
            <a:r>
              <a:rPr lang="en-US" noProof="0"/>
              <a:t>Click to edit Master title style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232789637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ll to Action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415B931B-7725-4C86-A82C-07F42F447C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5397500" y="2009775"/>
            <a:ext cx="6794499" cy="283845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116D3891-B2BA-4AE6-AAA7-560547F4B5E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" y="0"/>
            <a:ext cx="6311899" cy="6858000"/>
          </a:xfrm>
          <a:custGeom>
            <a:avLst/>
            <a:gdLst>
              <a:gd name="connsiteX0" fmla="*/ 0 w 6311899"/>
              <a:gd name="connsiteY0" fmla="*/ 0 h 6858000"/>
              <a:gd name="connsiteX1" fmla="*/ 6311899 w 6311899"/>
              <a:gd name="connsiteY1" fmla="*/ 0 h 6858000"/>
              <a:gd name="connsiteX2" fmla="*/ 6311899 w 6311899"/>
              <a:gd name="connsiteY2" fmla="*/ 2009775 h 6858000"/>
              <a:gd name="connsiteX3" fmla="*/ 5397499 w 6311899"/>
              <a:gd name="connsiteY3" fmla="*/ 2009775 h 6858000"/>
              <a:gd name="connsiteX4" fmla="*/ 5397499 w 6311899"/>
              <a:gd name="connsiteY4" fmla="*/ 4848225 h 6858000"/>
              <a:gd name="connsiteX5" fmla="*/ 6311899 w 6311899"/>
              <a:gd name="connsiteY5" fmla="*/ 4848225 h 6858000"/>
              <a:gd name="connsiteX6" fmla="*/ 6311899 w 6311899"/>
              <a:gd name="connsiteY6" fmla="*/ 6858000 h 6858000"/>
              <a:gd name="connsiteX7" fmla="*/ 0 w 6311899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311899" h="6858000">
                <a:moveTo>
                  <a:pt x="0" y="0"/>
                </a:moveTo>
                <a:lnTo>
                  <a:pt x="6311899" y="0"/>
                </a:lnTo>
                <a:lnTo>
                  <a:pt x="6311899" y="2009775"/>
                </a:lnTo>
                <a:lnTo>
                  <a:pt x="5397499" y="2009775"/>
                </a:lnTo>
                <a:lnTo>
                  <a:pt x="5397499" y="4848225"/>
                </a:lnTo>
                <a:lnTo>
                  <a:pt x="6311899" y="4848225"/>
                </a:lnTo>
                <a:lnTo>
                  <a:pt x="6311899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 rtlCol="0">
            <a:noAutofit/>
          </a:bodyPr>
          <a:lstStyle>
            <a:lvl1pPr marL="0" indent="0" algn="ctr">
              <a:buNone/>
              <a:defRPr/>
            </a:lvl1pPr>
          </a:lstStyle>
          <a:p>
            <a:pPr rtl="0"/>
            <a:r>
              <a:rPr lang="en-GB" noProof="0"/>
              <a:t>Click to add photo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0415A3-6E46-4BC3-B867-3A6A61D0F5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en-GB" noProof="0"/>
              <a:t>8/05/20XX</a:t>
            </a:r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89831967-45C9-40AF-A955-56E9578BC6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519230" y="6356350"/>
            <a:ext cx="3152912" cy="365125"/>
          </a:xfrm>
        </p:spPr>
        <p:txBody>
          <a:bodyPr rtlCol="0"/>
          <a:lstStyle>
            <a:lvl1pPr algn="l">
              <a:defRPr>
                <a:solidFill>
                  <a:schemeClr val="accent6">
                    <a:lumMod val="75000"/>
                  </a:schemeClr>
                </a:solidFill>
              </a:defRPr>
            </a:lvl1pPr>
          </a:lstStyle>
          <a:p>
            <a:pPr rtl="0"/>
            <a:r>
              <a:rPr lang="en-GB" noProof="0"/>
              <a:t>Conference Presentation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56167DEC-7546-44F6-AD64-E71C2FF1CF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10344" y="6356350"/>
            <a:ext cx="843455" cy="365125"/>
          </a:xfrm>
        </p:spPr>
        <p:txBody>
          <a:bodyPr rtlCol="0"/>
          <a:lstStyle>
            <a:lvl1pPr>
              <a:defRPr>
                <a:solidFill>
                  <a:schemeClr val="accent6">
                    <a:lumMod val="75000"/>
                  </a:schemeClr>
                </a:solidFill>
              </a:defRPr>
            </a:lvl1pPr>
          </a:lstStyle>
          <a:p>
            <a:pPr rtl="0"/>
            <a:fld id="{18D65601-5AE2-46FC-B138-694DDD2B510D}" type="slidenum">
              <a:rPr lang="en-GB" noProof="0" smtClean="0"/>
              <a:pPr/>
              <a:t>‹#›</a:t>
            </a:fld>
            <a:endParaRPr lang="en-GB" noProof="0"/>
          </a:p>
        </p:txBody>
      </p:sp>
      <p:sp>
        <p:nvSpPr>
          <p:cNvPr id="11" name="Content Placeholder 15">
            <a:extLst>
              <a:ext uri="{FF2B5EF4-FFF2-40B4-BE49-F238E27FC236}">
                <a16:creationId xmlns:a16="http://schemas.microsoft.com/office/drawing/2014/main" id="{61241730-14B7-407E-9517-F4510520D03C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6311900" y="3282850"/>
            <a:ext cx="5350010" cy="1030734"/>
          </a:xfrm>
          <a:prstGeom prst="rect">
            <a:avLst/>
          </a:prstGeom>
        </p:spPr>
        <p:txBody>
          <a:bodyPr rtlCol="0"/>
          <a:lstStyle>
            <a:lvl1pPr marL="0" indent="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None/>
              <a:defRPr sz="1400" spc="100" baseline="0">
                <a:solidFill>
                  <a:schemeClr val="bg1"/>
                </a:solidFill>
              </a:defRPr>
            </a:lvl1pPr>
          </a:lstStyle>
          <a:p>
            <a:pPr lvl="0" rtl="0"/>
            <a:r>
              <a:rPr lang="en-GB" noProof="0"/>
              <a:t>Click to add text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055B60F-1D5E-4B0C-8354-2E7AA187F6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11898" y="2471206"/>
            <a:ext cx="5350010" cy="867398"/>
          </a:xfrm>
          <a:prstGeom prst="rect">
            <a:avLst/>
          </a:prstGeom>
        </p:spPr>
        <p:txBody>
          <a:bodyPr rtlCol="0" anchor="ctr"/>
          <a:lstStyle>
            <a:lvl1pPr>
              <a:lnSpc>
                <a:spcPct val="100000"/>
              </a:lnSpc>
              <a:defRPr lang="en-US" sz="2400" spc="100" baseline="0">
                <a:solidFill>
                  <a:schemeClr val="bg1"/>
                </a:solidFill>
                <a:ea typeface="+mn-ea"/>
                <a:cs typeface="+mn-cs"/>
              </a:defRPr>
            </a:lvl1pPr>
          </a:lstStyle>
          <a:p>
            <a:pPr marL="0" lvl="0" indent="0" rtl="0">
              <a:lnSpc>
                <a:spcPct val="125000"/>
              </a:lnSpc>
              <a:spcBef>
                <a:spcPts val="0"/>
              </a:spcBef>
              <a:buFont typeface="Arial" panose="020B0604020202020204" pitchFamily="34" charset="0"/>
            </a:pPr>
            <a:r>
              <a:rPr lang="en-US" noProof="0"/>
              <a:t>Click to edit Master title style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329145523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10">
            <a:extLst>
              <a:ext uri="{FF2B5EF4-FFF2-40B4-BE49-F238E27FC236}">
                <a16:creationId xmlns:a16="http://schemas.microsoft.com/office/drawing/2014/main" id="{9C6F1ED5-824E-4C14-8D5E-5A0A26C54212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 rtlCol="0"/>
          <a:lstStyle>
            <a:lvl1pPr marL="0" indent="0" algn="ctr">
              <a:buNone/>
              <a:defRPr/>
            </a:lvl1pPr>
          </a:lstStyle>
          <a:p>
            <a:pPr rtl="0"/>
            <a:r>
              <a:rPr lang="en-GB" noProof="0"/>
              <a:t>Click to add photo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0415A3-6E46-4BC3-B867-3A6A61D0F5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en-GB" noProof="0"/>
              <a:t>8/05/20XX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1ADF53-2713-40AC-9CC8-AA83770C91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en-GB" noProof="0"/>
              <a:t>Conference Presentation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D08A84-ADB1-42C6-A7B1-E5C5A728B9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18D65601-5AE2-46FC-B138-694DDD2B510D}" type="slidenum">
              <a:rPr lang="en-GB" noProof="0" smtClean="0"/>
              <a:t>‹#›</a:t>
            </a:fld>
            <a:endParaRPr lang="en-GB" noProof="0"/>
          </a:p>
        </p:txBody>
      </p:sp>
      <p:sp>
        <p:nvSpPr>
          <p:cNvPr id="9" name="Content Placeholder 15">
            <a:extLst>
              <a:ext uri="{FF2B5EF4-FFF2-40B4-BE49-F238E27FC236}">
                <a16:creationId xmlns:a16="http://schemas.microsoft.com/office/drawing/2014/main" id="{9F762423-7F4E-4A21-8F09-05418F82F9D7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8078765" y="3267882"/>
            <a:ext cx="3193926" cy="2203224"/>
          </a:xfrm>
          <a:prstGeom prst="rect">
            <a:avLst/>
          </a:prstGeom>
        </p:spPr>
        <p:txBody>
          <a:bodyPr rtlCol="0"/>
          <a:lstStyle>
            <a:lvl1pPr marL="0" indent="0">
              <a:lnSpc>
                <a:spcPct val="125000"/>
              </a:lnSpc>
              <a:spcBef>
                <a:spcPts val="0"/>
              </a:spcBef>
              <a:spcAft>
                <a:spcPts val="1200"/>
              </a:spcAft>
              <a:buNone/>
              <a:defRPr sz="1400" spc="100" baseline="0">
                <a:solidFill>
                  <a:schemeClr val="accent1"/>
                </a:solidFill>
              </a:defRPr>
            </a:lvl1pPr>
          </a:lstStyle>
          <a:p>
            <a:pPr lvl="0" rtl="0"/>
            <a:r>
              <a:rPr lang="en-GB" noProof="0"/>
              <a:t>Click to add text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22AE728-7030-4847-B87B-FDB4B86E03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78765" y="2371063"/>
            <a:ext cx="3193926" cy="999451"/>
          </a:xfrm>
          <a:prstGeom prst="rect">
            <a:avLst/>
          </a:prstGeom>
        </p:spPr>
        <p:txBody>
          <a:bodyPr rtlCol="0" anchor="ctr"/>
          <a:lstStyle>
            <a:lvl1pPr>
              <a:lnSpc>
                <a:spcPct val="125000"/>
              </a:lnSpc>
              <a:defRPr lang="en-US" sz="2400" spc="100" baseline="0">
                <a:solidFill>
                  <a:schemeClr val="accent1"/>
                </a:solidFill>
                <a:ea typeface="+mn-ea"/>
                <a:cs typeface="+mn-cs"/>
              </a:defRPr>
            </a:lvl1pPr>
          </a:lstStyle>
          <a:p>
            <a:pPr marL="0" lvl="0" indent="0" rtl="0">
              <a:lnSpc>
                <a:spcPct val="125000"/>
              </a:lnSpc>
              <a:spcBef>
                <a:spcPts val="0"/>
              </a:spcBef>
              <a:buFont typeface="Arial" panose="020B0604020202020204" pitchFamily="34" charset="0"/>
            </a:pPr>
            <a:r>
              <a:rPr lang="en-US" noProof="0"/>
              <a:t>Click to edit Master title style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29010166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FF5ED5F1-A62B-4555-807E-91FAE1443CC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 rtlCol="0"/>
          <a:lstStyle>
            <a:lvl1pPr marL="0" indent="0" algn="ctr">
              <a:buNone/>
              <a:defRPr/>
            </a:lvl1pPr>
          </a:lstStyle>
          <a:p>
            <a:pPr rtl="0"/>
            <a:r>
              <a:rPr lang="en-GB" noProof="0"/>
              <a:t>Click to add photo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9D60F5-07EA-4D8F-AAFA-0F48CB7854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GB" noProof="0"/>
              <a:t>8/05/20XX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ED4C42-D293-4981-BA06-A4638BEE16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en-GB" noProof="0"/>
              <a:t>Conference Presentation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3E9D98-F221-47DC-AE55-8165BB7A3D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18D65601-5AE2-46FC-B138-694DDD2B510D}" type="slidenum">
              <a:rPr lang="en-GB" noProof="0" smtClean="0"/>
              <a:t>‹#›</a:t>
            </a:fld>
            <a:endParaRPr lang="en-GB" noProof="0"/>
          </a:p>
        </p:txBody>
      </p:sp>
      <p:sp>
        <p:nvSpPr>
          <p:cNvPr id="16" name="Content Placeholder 15">
            <a:extLst>
              <a:ext uri="{FF2B5EF4-FFF2-40B4-BE49-F238E27FC236}">
                <a16:creationId xmlns:a16="http://schemas.microsoft.com/office/drawing/2014/main" id="{94C3D64C-77F6-4601-B573-9A9B6E23BB60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1675242" y="2051170"/>
            <a:ext cx="5362575" cy="3532188"/>
          </a:xfrm>
          <a:prstGeom prst="rect">
            <a:avLst/>
          </a:prstGeom>
        </p:spPr>
        <p:txBody>
          <a:bodyPr rtlCol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  <a:defRPr sz="1400" spc="100" baseline="0"/>
            </a:lvl1pPr>
          </a:lstStyle>
          <a:p>
            <a:pPr lvl="0" rtl="0"/>
            <a:r>
              <a:rPr lang="en-GB" noProof="0"/>
              <a:t>Click to add text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BCD17CD-E6D2-4329-B271-1E59AA986E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5242" y="1418953"/>
            <a:ext cx="5362575" cy="495691"/>
          </a:xfrm>
          <a:prstGeom prst="rect">
            <a:avLst/>
          </a:prstGeom>
        </p:spPr>
        <p:txBody>
          <a:bodyPr rtlCol="0" anchor="ctr"/>
          <a:lstStyle>
            <a:lvl1pPr>
              <a:defRPr lang="en-US" sz="2400" spc="100" baseline="0">
                <a:solidFill>
                  <a:schemeClr val="accent1"/>
                </a:solidFill>
                <a:ea typeface="+mn-ea"/>
                <a:cs typeface="+mn-cs"/>
              </a:defRPr>
            </a:lvl1pPr>
          </a:lstStyle>
          <a:p>
            <a:pPr marL="0" lvl="0" indent="0" rtl="0">
              <a:lnSpc>
                <a:spcPct val="80000"/>
              </a:lnSpc>
              <a:spcBef>
                <a:spcPts val="0"/>
              </a:spcBef>
              <a:buFont typeface="Arial" panose="020B0604020202020204" pitchFamily="34" charset="0"/>
            </a:pPr>
            <a:r>
              <a:rPr lang="en-US" noProof="0"/>
              <a:t>Click to edit Master title style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7836843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et The Presenter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10">
            <a:extLst>
              <a:ext uri="{FF2B5EF4-FFF2-40B4-BE49-F238E27FC236}">
                <a16:creationId xmlns:a16="http://schemas.microsoft.com/office/drawing/2014/main" id="{CD5AE0D9-6B20-4F29-A35B-2A00C25FF84E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482906" y="0"/>
            <a:ext cx="4635426" cy="6857999"/>
          </a:xfrm>
          <a:prstGeom prst="rect">
            <a:avLst/>
          </a:prstGeom>
        </p:spPr>
        <p:txBody>
          <a:bodyPr rtlCol="0"/>
          <a:lstStyle>
            <a:lvl1pPr marL="0" indent="0" algn="ctr">
              <a:buNone/>
              <a:defRPr/>
            </a:lvl1pPr>
          </a:lstStyle>
          <a:p>
            <a:pPr rtl="0"/>
            <a:r>
              <a:rPr lang="en-GB" noProof="0"/>
              <a:t>Click to add photo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CC56C8-D828-4A31-A5B9-CF1AEFA70D7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571846" y="6356350"/>
            <a:ext cx="2743200" cy="365125"/>
          </a:xfrm>
        </p:spPr>
        <p:txBody>
          <a:bodyPr rtlCol="0"/>
          <a:lstStyle>
            <a:lvl1pPr>
              <a:defRPr>
                <a:solidFill>
                  <a:schemeClr val="accent5">
                    <a:lumMod val="20000"/>
                    <a:lumOff val="80000"/>
                  </a:schemeClr>
                </a:solidFill>
              </a:defRPr>
            </a:lvl1pPr>
          </a:lstStyle>
          <a:p>
            <a:pPr rtl="0"/>
            <a:r>
              <a:rPr lang="en-GB" noProof="0"/>
              <a:t>8/05/20XX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0B0264-B3C3-46A0-80DD-67C59DB2AF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519230" y="6356350"/>
            <a:ext cx="3152912" cy="365125"/>
          </a:xfrm>
        </p:spPr>
        <p:txBody>
          <a:bodyPr rtlCol="0"/>
          <a:lstStyle>
            <a:lvl1pPr algn="l">
              <a:defRPr>
                <a:solidFill>
                  <a:schemeClr val="accent6">
                    <a:lumMod val="75000"/>
                  </a:schemeClr>
                </a:solidFill>
              </a:defRPr>
            </a:lvl1pPr>
          </a:lstStyle>
          <a:p>
            <a:pPr rtl="0"/>
            <a:r>
              <a:rPr lang="en-GB" noProof="0"/>
              <a:t>Conference Presentation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5D3C3B-0FFE-494C-B4AC-477B6A9DAF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10344" y="6356350"/>
            <a:ext cx="843455" cy="365125"/>
          </a:xfrm>
        </p:spPr>
        <p:txBody>
          <a:bodyPr rtlCol="0"/>
          <a:lstStyle>
            <a:lvl1pPr>
              <a:defRPr>
                <a:solidFill>
                  <a:schemeClr val="accent6">
                    <a:lumMod val="75000"/>
                  </a:schemeClr>
                </a:solidFill>
              </a:defRPr>
            </a:lvl1pPr>
          </a:lstStyle>
          <a:p>
            <a:pPr rtl="0"/>
            <a:fld id="{18D65601-5AE2-46FC-B138-694DDD2B510D}" type="slidenum">
              <a:rPr lang="en-GB" noProof="0" smtClean="0"/>
              <a:pPr/>
              <a:t>‹#›</a:t>
            </a:fld>
            <a:endParaRPr lang="en-GB" noProof="0"/>
          </a:p>
        </p:txBody>
      </p:sp>
      <p:sp>
        <p:nvSpPr>
          <p:cNvPr id="10" name="Text Placeholder 12">
            <a:extLst>
              <a:ext uri="{FF2B5EF4-FFF2-40B4-BE49-F238E27FC236}">
                <a16:creationId xmlns:a16="http://schemas.microsoft.com/office/drawing/2014/main" id="{1285A10A-1880-4D4E-A99B-1C19043F2A6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750189" y="2396358"/>
            <a:ext cx="3266975" cy="326687"/>
          </a:xfrm>
          <a:prstGeom prst="rect">
            <a:avLst/>
          </a:prstGeom>
        </p:spPr>
        <p:txBody>
          <a:bodyPr rtlCol="0" anchor="ctr"/>
          <a:lstStyle>
            <a:lvl1pPr marL="0" indent="0">
              <a:lnSpc>
                <a:spcPct val="80000"/>
              </a:lnSpc>
              <a:spcBef>
                <a:spcPts val="0"/>
              </a:spcBef>
              <a:buNone/>
              <a:defRPr sz="1600" b="1" spc="100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 rtl="0"/>
            <a:r>
              <a:rPr lang="en-GB" noProof="0"/>
              <a:t>Click to add name</a:t>
            </a:r>
          </a:p>
        </p:txBody>
      </p:sp>
      <p:sp>
        <p:nvSpPr>
          <p:cNvPr id="11" name="Content Placeholder 15">
            <a:extLst>
              <a:ext uri="{FF2B5EF4-FFF2-40B4-BE49-F238E27FC236}">
                <a16:creationId xmlns:a16="http://schemas.microsoft.com/office/drawing/2014/main" id="{624F1FC7-2617-499A-8CB8-B61FC7D9B7BF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6749508" y="2756830"/>
            <a:ext cx="4834569" cy="2384195"/>
          </a:xfrm>
          <a:prstGeom prst="rect">
            <a:avLst/>
          </a:prstGeom>
        </p:spPr>
        <p:txBody>
          <a:bodyPr rtlCol="0"/>
          <a:lstStyle>
            <a:lvl1pPr marL="0" indent="0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  <a:buNone/>
              <a:defRPr sz="1400" spc="100" baseline="0"/>
            </a:lvl1pPr>
          </a:lstStyle>
          <a:p>
            <a:pPr lvl="0" rtl="0"/>
            <a:r>
              <a:rPr lang="en-GB" noProof="0"/>
              <a:t>Click to add text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0B169A36-7DEF-42D4-850F-59A3233FD5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740834" y="0"/>
            <a:ext cx="0" cy="2757488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6CADB6D5-97B3-42ED-B8C7-5AD951CB8F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8729133" y="2551471"/>
            <a:ext cx="3462867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A9B7B60A-1B6C-4E40-94D7-AE1BD37127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16200000">
            <a:off x="-810973" y="4189152"/>
            <a:ext cx="3121302" cy="469478"/>
          </a:xfrm>
          <a:prstGeom prst="rect">
            <a:avLst/>
          </a:prstGeom>
        </p:spPr>
        <p:txBody>
          <a:bodyPr rtlCol="0" anchor="ctr"/>
          <a:lstStyle>
            <a:lvl1pPr algn="r">
              <a:defRPr lang="en-US" sz="2400" spc="100" baseline="0">
                <a:solidFill>
                  <a:schemeClr val="accent1"/>
                </a:solidFill>
                <a:ea typeface="+mn-ea"/>
                <a:cs typeface="+mn-cs"/>
              </a:defRPr>
            </a:lvl1pPr>
          </a:lstStyle>
          <a:p>
            <a:pPr marL="0" lvl="0" indent="0" algn="r" rtl="0">
              <a:lnSpc>
                <a:spcPct val="80000"/>
              </a:lnSpc>
              <a:spcBef>
                <a:spcPts val="0"/>
              </a:spcBef>
              <a:buFont typeface="Arial" panose="020B0604020202020204" pitchFamily="34" charset="0"/>
            </a:pPr>
            <a:r>
              <a:rPr lang="en-US" noProof="0"/>
              <a:t>Click to edit Master title style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2234853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EBFE3E-14BB-4DC6-A806-1E62C1D244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83137" y="1360309"/>
            <a:ext cx="2909309" cy="657882"/>
          </a:xfrm>
          <a:prstGeom prst="rect">
            <a:avLst/>
          </a:prstGeom>
        </p:spPr>
        <p:txBody>
          <a:bodyPr rtlCol="0" anchor="ctr"/>
          <a:lstStyle>
            <a:lvl1pPr>
              <a:defRPr lang="en-US" sz="2400" spc="100" baseline="0">
                <a:solidFill>
                  <a:schemeClr val="accent1"/>
                </a:solidFill>
                <a:ea typeface="+mn-ea"/>
                <a:cs typeface="+mn-cs"/>
              </a:defRPr>
            </a:lvl1pPr>
          </a:lstStyle>
          <a:p>
            <a:pPr marL="0" lvl="0" indent="0" rtl="0">
              <a:lnSpc>
                <a:spcPct val="80000"/>
              </a:lnSpc>
              <a:spcBef>
                <a:spcPts val="0"/>
              </a:spcBef>
              <a:buFont typeface="Arial" panose="020B0604020202020204" pitchFamily="34" charset="0"/>
            </a:pPr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8" name="Picture Placeholder 10">
            <a:extLst>
              <a:ext uri="{FF2B5EF4-FFF2-40B4-BE49-F238E27FC236}">
                <a16:creationId xmlns:a16="http://schemas.microsoft.com/office/drawing/2014/main" id="{EFD7EF65-6DE9-4029-B3A0-F08E11BC9E5E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2795752"/>
            <a:ext cx="12192000" cy="4062247"/>
          </a:xfrm>
          <a:prstGeom prst="rect">
            <a:avLst/>
          </a:prstGeom>
        </p:spPr>
        <p:txBody>
          <a:bodyPr rtlCol="0"/>
          <a:lstStyle>
            <a:lvl1pPr marL="0" indent="0" algn="ctr">
              <a:buNone/>
              <a:defRPr/>
            </a:lvl1pPr>
          </a:lstStyle>
          <a:p>
            <a:pPr rtl="0"/>
            <a:r>
              <a:rPr lang="en-GB" noProof="0"/>
              <a:t>Click to add photo</a:t>
            </a:r>
          </a:p>
        </p:txBody>
      </p:sp>
      <p:sp>
        <p:nvSpPr>
          <p:cNvPr id="10" name="Content Placeholder 15">
            <a:extLst>
              <a:ext uri="{FF2B5EF4-FFF2-40B4-BE49-F238E27FC236}">
                <a16:creationId xmlns:a16="http://schemas.microsoft.com/office/drawing/2014/main" id="{123B9F8E-DAD6-45B2-B55B-B070484318C3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5109845" y="1075509"/>
            <a:ext cx="5293260" cy="1408770"/>
          </a:xfrm>
          <a:prstGeom prst="rect">
            <a:avLst/>
          </a:prstGeom>
        </p:spPr>
        <p:txBody>
          <a:bodyPr rtlCol="0" anchor="ctr"/>
          <a:lstStyle>
            <a:lvl1pPr marL="0" inden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 sz="1400" spc="100" baseline="0"/>
            </a:lvl1pPr>
          </a:lstStyle>
          <a:p>
            <a:pPr lvl="0" rtl="0"/>
            <a:r>
              <a:rPr lang="en-GB" noProof="0"/>
              <a:t>Click to add text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3CF9177-0C51-4496-B5AE-7ED4F8F3A1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en-GB" noProof="0"/>
              <a:t>8/05/20XX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57A035F-C837-4CCA-BB19-CE656F0576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pPr rtl="0"/>
            <a:r>
              <a:rPr lang="en-GB" noProof="0"/>
              <a:t>Conference Presentation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FE2F927-F23D-4ABB-BEC9-11C2CC69D8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pPr rtl="0"/>
            <a:fld id="{18D65601-5AE2-46FC-B138-694DDD2B510D}" type="slidenum">
              <a:rPr lang="en-GB" noProof="0" smtClean="0"/>
              <a:pPr/>
              <a:t>‹#›</a:t>
            </a:fld>
            <a:endParaRPr lang="en-GB" noProof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95244728-2BE1-4CB4-A19E-903E75BD82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0" y="1689250"/>
            <a:ext cx="1606378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462717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eakout Ques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B0109947-4B08-4C56-B65B-A6FDFEF47D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0" y="1510815"/>
            <a:ext cx="12192000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387A38D-E82D-42F1-A188-30F49DD50C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739785" y="0"/>
            <a:ext cx="0" cy="25146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10">
            <a:extLst>
              <a:ext uri="{FF2B5EF4-FFF2-40B4-BE49-F238E27FC236}">
                <a16:creationId xmlns:a16="http://schemas.microsoft.com/office/drawing/2014/main" id="{1205ABD4-5AFD-4B99-8836-D12AA42FCCE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582510" y="0"/>
            <a:ext cx="7609489" cy="6858000"/>
          </a:xfrm>
          <a:prstGeom prst="rect">
            <a:avLst/>
          </a:prstGeom>
        </p:spPr>
        <p:txBody>
          <a:bodyPr rtlCol="0"/>
          <a:lstStyle>
            <a:lvl1pPr marL="0" indent="0" algn="ctr">
              <a:buNone/>
              <a:defRPr/>
            </a:lvl1pPr>
          </a:lstStyle>
          <a:p>
            <a:pPr rtl="0"/>
            <a:r>
              <a:rPr lang="en-GB" noProof="0"/>
              <a:t>Click to add photo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080A53F-EFDF-40A3-B9E3-58EB0D3F3A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GB" noProof="0"/>
              <a:t>8/05/20XX</a:t>
            </a:r>
          </a:p>
        </p:txBody>
      </p:sp>
      <p:sp>
        <p:nvSpPr>
          <p:cNvPr id="14" name="Content Placeholder 15">
            <a:extLst>
              <a:ext uri="{FF2B5EF4-FFF2-40B4-BE49-F238E27FC236}">
                <a16:creationId xmlns:a16="http://schemas.microsoft.com/office/drawing/2014/main" id="{F547C10E-8A59-4B22-ADF0-994850F759D0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1017111" y="2906895"/>
            <a:ext cx="4606159" cy="2221291"/>
          </a:xfrm>
          <a:prstGeom prst="rect">
            <a:avLst/>
          </a:prstGeom>
        </p:spPr>
        <p:txBody>
          <a:bodyPr rtlCol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  <a:defRPr sz="1400" spc="100" baseline="0"/>
            </a:lvl1pPr>
          </a:lstStyle>
          <a:p>
            <a:pPr lvl="0" rtl="0"/>
            <a:r>
              <a:rPr lang="en-GB" noProof="0"/>
              <a:t>Click to add text</a:t>
            </a:r>
          </a:p>
        </p:txBody>
      </p:sp>
      <p:sp>
        <p:nvSpPr>
          <p:cNvPr id="15" name="Footer Placeholder 4">
            <a:extLst>
              <a:ext uri="{FF2B5EF4-FFF2-40B4-BE49-F238E27FC236}">
                <a16:creationId xmlns:a16="http://schemas.microsoft.com/office/drawing/2014/main" id="{79DE00E7-8296-408A-905C-ECBA407C83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519230" y="6356350"/>
            <a:ext cx="3152912" cy="365125"/>
          </a:xfrm>
        </p:spPr>
        <p:txBody>
          <a:bodyPr rtlCol="0"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en-GB" noProof="0"/>
              <a:t>Conference Presentation</a:t>
            </a:r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900B3723-B30F-4BDB-A030-4B06ADE753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10344" y="6356350"/>
            <a:ext cx="843455" cy="365125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fld id="{18D65601-5AE2-46FC-B138-694DDD2B510D}" type="slidenum">
              <a:rPr lang="en-GB" noProof="0" smtClean="0"/>
              <a:pPr/>
              <a:t>‹#›</a:t>
            </a:fld>
            <a:endParaRPr lang="en-GB" noProof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E4FA9AB-9D34-43A5-947E-835D7FE29C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6002" y="2225678"/>
            <a:ext cx="4607268" cy="469476"/>
          </a:xfrm>
          <a:prstGeom prst="rect">
            <a:avLst/>
          </a:prstGeom>
        </p:spPr>
        <p:txBody>
          <a:bodyPr rtlCol="0" anchor="ctr"/>
          <a:lstStyle>
            <a:lvl1pPr>
              <a:defRPr lang="en-US" sz="2400" spc="100" baseline="0">
                <a:solidFill>
                  <a:schemeClr val="accent1"/>
                </a:solidFill>
                <a:ea typeface="+mn-ea"/>
                <a:cs typeface="+mn-cs"/>
              </a:defRPr>
            </a:lvl1pPr>
          </a:lstStyle>
          <a:p>
            <a:pPr marL="0" lvl="0" indent="0" rtl="0">
              <a:lnSpc>
                <a:spcPct val="80000"/>
              </a:lnSpc>
              <a:spcBef>
                <a:spcPts val="0"/>
              </a:spcBef>
              <a:buFont typeface="Arial" panose="020B0604020202020204" pitchFamily="34" charset="0"/>
            </a:pPr>
            <a:r>
              <a:rPr lang="en-US" noProof="0"/>
              <a:t>Click to edit Master title style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19445236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10">
            <a:extLst>
              <a:ext uri="{FF2B5EF4-FFF2-40B4-BE49-F238E27FC236}">
                <a16:creationId xmlns:a16="http://schemas.microsoft.com/office/drawing/2014/main" id="{840FD269-E069-45DA-B668-BE984BFA328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rtlCol="0"/>
          <a:lstStyle>
            <a:lvl1pPr marL="0" indent="0" algn="ctr">
              <a:buNone/>
              <a:defRPr/>
            </a:lvl1pPr>
          </a:lstStyle>
          <a:p>
            <a:pPr rtl="0"/>
            <a:r>
              <a:rPr lang="en-GB" noProof="0"/>
              <a:t>Click to add photo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AB9DE71-7B7A-4473-ABD8-99575CAFB3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pPr rtl="0"/>
            <a:r>
              <a:rPr lang="en-GB" noProof="0"/>
              <a:t>8/05/20XX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AAA1C9B-284B-4C89-8743-52285AC951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pPr rtl="0"/>
            <a:r>
              <a:rPr lang="en-GB" noProof="0"/>
              <a:t>Conference Presentation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BC1FE06-5B3A-40E2-82AA-E4516ED2D5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pPr rtl="0"/>
            <a:fld id="{18D65601-5AE2-46FC-B138-694DDD2B510D}" type="slidenum">
              <a:rPr lang="en-GB" noProof="0" smtClean="0"/>
              <a:pPr/>
              <a:t>‹#›</a:t>
            </a:fld>
            <a:endParaRPr lang="en-GB" noProof="0"/>
          </a:p>
        </p:txBody>
      </p:sp>
      <p:sp>
        <p:nvSpPr>
          <p:cNvPr id="7" name="Text Placeholder 12">
            <a:extLst>
              <a:ext uri="{FF2B5EF4-FFF2-40B4-BE49-F238E27FC236}">
                <a16:creationId xmlns:a16="http://schemas.microsoft.com/office/drawing/2014/main" id="{2ACE5847-B709-473D-A366-54ADA852FFA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105107" y="3055535"/>
            <a:ext cx="7981786" cy="2609103"/>
          </a:xfrm>
          <a:prstGeom prst="rect">
            <a:avLst/>
          </a:prstGeom>
        </p:spPr>
        <p:txBody>
          <a:bodyPr rtlCol="0" anchor="ctr"/>
          <a:lstStyle>
            <a:lvl1pPr marL="0" indent="0" algn="l">
              <a:lnSpc>
                <a:spcPct val="125000"/>
              </a:lnSpc>
              <a:spcBef>
                <a:spcPts val="0"/>
              </a:spcBef>
              <a:buNone/>
              <a:defRPr sz="3200" i="1" spc="10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 rtl="0"/>
            <a:r>
              <a:rPr lang="en-GB" noProof="0"/>
              <a:t>Click to add title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48B1850-15F7-414E-B8F6-3A5B3D10B2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10083" y="5448575"/>
            <a:ext cx="4881563" cy="463550"/>
          </a:xfrm>
          <a:prstGeom prst="rect">
            <a:avLst/>
          </a:prstGeom>
        </p:spPr>
        <p:txBody>
          <a:bodyPr rtlCol="0"/>
          <a:lstStyle>
            <a:lvl1pPr algn="r">
              <a:defRPr lang="en-US" sz="1800" spc="1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r" rtl="0">
              <a:spcBef>
                <a:spcPts val="1000"/>
              </a:spcBef>
              <a:buFont typeface="Arial" panose="020B0604020202020204" pitchFamily="34" charset="0"/>
            </a:pPr>
            <a:r>
              <a:rPr lang="en-US" noProof="0"/>
              <a:t>Click to edit Master title style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30005684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ypothesis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50796CDC-3154-4ACA-A920-8CBE431C2A1A}"/>
              </a:ext>
            </a:extLst>
          </p:cNvPr>
          <p:cNvSpPr/>
          <p:nvPr userDrawn="1"/>
        </p:nvSpPr>
        <p:spPr>
          <a:xfrm>
            <a:off x="0" y="0"/>
            <a:ext cx="4687614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95FA8B4-F9F3-4FF5-B11F-483A1B95EA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en-GB" noProof="0"/>
              <a:t>8/05/20XX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97B8F04-28A5-462E-86DE-06C37E4058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accent6">
                    <a:lumMod val="75000"/>
                  </a:schemeClr>
                </a:solidFill>
              </a:defRPr>
            </a:lvl1pPr>
          </a:lstStyle>
          <a:p>
            <a:pPr rtl="0"/>
            <a:r>
              <a:rPr lang="en-GB" noProof="0"/>
              <a:t>Conference Presentation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8B2DAE-4645-4AA0-87C9-39874FDBDE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accent6">
                    <a:lumMod val="75000"/>
                  </a:schemeClr>
                </a:solidFill>
              </a:defRPr>
            </a:lvl1pPr>
          </a:lstStyle>
          <a:p>
            <a:pPr rtl="0"/>
            <a:fld id="{18D65601-5AE2-46FC-B138-694DDD2B510D}" type="slidenum">
              <a:rPr lang="en-GB" noProof="0" smtClean="0"/>
              <a:pPr/>
              <a:t>‹#›</a:t>
            </a:fld>
            <a:endParaRPr lang="en-GB" noProof="0"/>
          </a:p>
        </p:txBody>
      </p:sp>
      <p:sp>
        <p:nvSpPr>
          <p:cNvPr id="6" name="Content Placeholder 15">
            <a:extLst>
              <a:ext uri="{FF2B5EF4-FFF2-40B4-BE49-F238E27FC236}">
                <a16:creationId xmlns:a16="http://schemas.microsoft.com/office/drawing/2014/main" id="{3BB9146A-68F5-433B-8411-A12C7C8F782D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6747641" y="1193612"/>
            <a:ext cx="3513083" cy="1400506"/>
          </a:xfrm>
          <a:prstGeom prst="rect">
            <a:avLst/>
          </a:prstGeom>
        </p:spPr>
        <p:txBody>
          <a:bodyPr rtlCol="0" anchor="ctr"/>
          <a:lstStyle>
            <a:lvl1pPr marL="0" indent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 sz="1400" spc="100" baseline="0"/>
            </a:lvl1pPr>
          </a:lstStyle>
          <a:p>
            <a:pPr lvl="0" rtl="0"/>
            <a:r>
              <a:rPr lang="en-GB" noProof="0"/>
              <a:t>Click to add text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270974D-DE65-42B3-BEB4-235503245B26}"/>
              </a:ext>
            </a:extLst>
          </p:cNvPr>
          <p:cNvSpPr/>
          <p:nvPr userDrawn="1"/>
        </p:nvSpPr>
        <p:spPr>
          <a:xfrm>
            <a:off x="6360072" y="924801"/>
            <a:ext cx="4288221" cy="2043229"/>
          </a:xfrm>
          <a:prstGeom prst="rect">
            <a:avLst/>
          </a:prstGeom>
          <a:noFill/>
          <a:ln w="190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8" name="Content Placeholder 15">
            <a:extLst>
              <a:ext uri="{FF2B5EF4-FFF2-40B4-BE49-F238E27FC236}">
                <a16:creationId xmlns:a16="http://schemas.microsoft.com/office/drawing/2014/main" id="{5BA888A7-F91E-4923-AB10-31BEF8C2FEB8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6747641" y="4120055"/>
            <a:ext cx="3513083" cy="1185839"/>
          </a:xfrm>
          <a:prstGeom prst="rect">
            <a:avLst/>
          </a:prstGeom>
        </p:spPr>
        <p:txBody>
          <a:bodyPr rtlCol="0" anchor="ctr"/>
          <a:lstStyle>
            <a:lvl1pPr marL="0" indent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 sz="1400" spc="100" baseline="0"/>
            </a:lvl1pPr>
          </a:lstStyle>
          <a:p>
            <a:pPr lvl="0" rtl="0"/>
            <a:r>
              <a:rPr lang="en-GB" noProof="0"/>
              <a:t>Click to add text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6803CCC-79BF-4752-81AA-D68AB023A6B6}"/>
              </a:ext>
            </a:extLst>
          </p:cNvPr>
          <p:cNvSpPr/>
          <p:nvPr userDrawn="1"/>
        </p:nvSpPr>
        <p:spPr>
          <a:xfrm>
            <a:off x="6360072" y="3584028"/>
            <a:ext cx="4288221" cy="2043229"/>
          </a:xfrm>
          <a:prstGeom prst="rect">
            <a:avLst/>
          </a:prstGeom>
          <a:noFill/>
          <a:ln w="190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6ECBC35A-FE4E-467A-A20D-9063B371CA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2303095" y="0"/>
            <a:ext cx="0" cy="3704734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itle 11">
            <a:extLst>
              <a:ext uri="{FF2B5EF4-FFF2-40B4-BE49-F238E27FC236}">
                <a16:creationId xmlns:a16="http://schemas.microsoft.com/office/drawing/2014/main" id="{A4FC0018-1CBF-4BC0-BE79-B983651D88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16200000">
            <a:off x="1005213" y="4932422"/>
            <a:ext cx="2635209" cy="523708"/>
          </a:xfrm>
          <a:prstGeom prst="rect">
            <a:avLst/>
          </a:prstGeom>
        </p:spPr>
        <p:txBody>
          <a:bodyPr rtlCol="0" anchor="ctr"/>
          <a:lstStyle>
            <a:lvl1pPr algn="r">
              <a:defRPr lang="en-US" sz="2400" spc="100" baseline="0">
                <a:solidFill>
                  <a:schemeClr val="bg1"/>
                </a:solidFill>
                <a:ea typeface="+mn-ea"/>
                <a:cs typeface="+mn-cs"/>
              </a:defRPr>
            </a:lvl1pPr>
          </a:lstStyle>
          <a:p>
            <a:pPr marL="0" lvl="0" indent="0" algn="r" rtl="0">
              <a:lnSpc>
                <a:spcPct val="80000"/>
              </a:lnSpc>
              <a:spcBef>
                <a:spcPts val="0"/>
              </a:spcBef>
              <a:buFont typeface="Arial" panose="020B0604020202020204" pitchFamily="34" charset="0"/>
            </a:pPr>
            <a:r>
              <a:rPr lang="en-US" noProof="0"/>
              <a:t>Click to edit Master title style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16274487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ercentage of Communication Tools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B06ACE2-BA16-48C7-A451-845668BC05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GB" noProof="0"/>
              <a:t>8/05/20XX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09B479B-4CEB-47DB-903C-2E2D2445EB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en-GB" noProof="0"/>
              <a:t>Conference Presentation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C6F2130-E7AA-4706-B388-47F7E032B5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18D65601-5AE2-46FC-B138-694DDD2B510D}" type="slidenum">
              <a:rPr lang="en-GB" noProof="0" smtClean="0"/>
              <a:t>‹#›</a:t>
            </a:fld>
            <a:endParaRPr lang="en-GB" noProof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7311573-5DB1-44CE-818B-9E5F570408F1}"/>
              </a:ext>
            </a:extLst>
          </p:cNvPr>
          <p:cNvSpPr/>
          <p:nvPr userDrawn="1"/>
        </p:nvSpPr>
        <p:spPr>
          <a:xfrm>
            <a:off x="638177" y="631627"/>
            <a:ext cx="10915645" cy="5588197"/>
          </a:xfrm>
          <a:prstGeom prst="rect">
            <a:avLst/>
          </a:prstGeom>
          <a:noFill/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19" name="Content Placeholder 15">
            <a:extLst>
              <a:ext uri="{FF2B5EF4-FFF2-40B4-BE49-F238E27FC236}">
                <a16:creationId xmlns:a16="http://schemas.microsoft.com/office/drawing/2014/main" id="{6E328664-C733-476A-81C6-2A0B15B001A1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2029158" y="2838122"/>
            <a:ext cx="1786759" cy="430923"/>
          </a:xfrm>
          <a:prstGeom prst="rect">
            <a:avLst/>
          </a:prstGeom>
        </p:spPr>
        <p:txBody>
          <a:bodyPr rtlCol="0" anchor="t"/>
          <a:lstStyle>
            <a:lvl1pPr marL="0" indent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 sz="1400" spc="100" baseline="0"/>
            </a:lvl1pPr>
          </a:lstStyle>
          <a:p>
            <a:pPr lvl="0" rtl="0"/>
            <a:r>
              <a:rPr lang="en-GB" noProof="0"/>
              <a:t>Click to add text</a:t>
            </a:r>
          </a:p>
        </p:txBody>
      </p:sp>
      <p:sp>
        <p:nvSpPr>
          <p:cNvPr id="20" name="Content Placeholder 15">
            <a:extLst>
              <a:ext uri="{FF2B5EF4-FFF2-40B4-BE49-F238E27FC236}">
                <a16:creationId xmlns:a16="http://schemas.microsoft.com/office/drawing/2014/main" id="{4DA6C57C-E2CB-484E-94E6-9AB8DC7DB4C5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2029158" y="3379435"/>
            <a:ext cx="1786759" cy="430923"/>
          </a:xfrm>
          <a:prstGeom prst="rect">
            <a:avLst/>
          </a:prstGeom>
        </p:spPr>
        <p:txBody>
          <a:bodyPr rtlCol="0" anchor="t"/>
          <a:lstStyle>
            <a:lvl1pPr marL="0" indent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 sz="1400" spc="100" baseline="0"/>
            </a:lvl1pPr>
          </a:lstStyle>
          <a:p>
            <a:pPr lvl="0" rtl="0"/>
            <a:r>
              <a:rPr lang="en-GB" noProof="0"/>
              <a:t>Click to add text</a:t>
            </a:r>
          </a:p>
        </p:txBody>
      </p:sp>
      <p:sp>
        <p:nvSpPr>
          <p:cNvPr id="21" name="Content Placeholder 15">
            <a:extLst>
              <a:ext uri="{FF2B5EF4-FFF2-40B4-BE49-F238E27FC236}">
                <a16:creationId xmlns:a16="http://schemas.microsoft.com/office/drawing/2014/main" id="{97E74E6E-CDEF-424A-B7CE-5B34A0AC34D6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2029158" y="3928699"/>
            <a:ext cx="1786759" cy="430923"/>
          </a:xfrm>
          <a:prstGeom prst="rect">
            <a:avLst/>
          </a:prstGeom>
        </p:spPr>
        <p:txBody>
          <a:bodyPr rtlCol="0" anchor="t"/>
          <a:lstStyle>
            <a:lvl1pPr marL="0" indent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 sz="1400" spc="100" baseline="0"/>
            </a:lvl1pPr>
          </a:lstStyle>
          <a:p>
            <a:pPr lvl="0" rtl="0"/>
            <a:r>
              <a:rPr lang="en-GB" noProof="0"/>
              <a:t>Click to add text</a:t>
            </a:r>
          </a:p>
        </p:txBody>
      </p:sp>
      <p:sp>
        <p:nvSpPr>
          <p:cNvPr id="22" name="Content Placeholder 15">
            <a:extLst>
              <a:ext uri="{FF2B5EF4-FFF2-40B4-BE49-F238E27FC236}">
                <a16:creationId xmlns:a16="http://schemas.microsoft.com/office/drawing/2014/main" id="{E7A1AA76-7517-4C53-B2A4-EE8B1C6ADDDF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2029158" y="4476966"/>
            <a:ext cx="1786759" cy="430923"/>
          </a:xfrm>
          <a:prstGeom prst="rect">
            <a:avLst/>
          </a:prstGeom>
        </p:spPr>
        <p:txBody>
          <a:bodyPr rtlCol="0" anchor="t"/>
          <a:lstStyle>
            <a:lvl1pPr marL="0" indent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 sz="1400" spc="100" baseline="0"/>
            </a:lvl1pPr>
          </a:lstStyle>
          <a:p>
            <a:pPr lvl="0" rtl="0"/>
            <a:r>
              <a:rPr lang="en-GB" noProof="0"/>
              <a:t>Click to add text</a:t>
            </a:r>
          </a:p>
        </p:txBody>
      </p:sp>
      <p:sp>
        <p:nvSpPr>
          <p:cNvPr id="37" name="Text Placeholder 12">
            <a:extLst>
              <a:ext uri="{FF2B5EF4-FFF2-40B4-BE49-F238E27FC236}">
                <a16:creationId xmlns:a16="http://schemas.microsoft.com/office/drawing/2014/main" id="{273C9D83-2282-43F4-BB54-7CDA96B45560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298588" y="1307183"/>
            <a:ext cx="1783393" cy="1783055"/>
          </a:xfrm>
          <a:prstGeom prst="rect">
            <a:avLst/>
          </a:prstGeom>
        </p:spPr>
        <p:txBody>
          <a:bodyPr rtlCol="0" anchor="ctr"/>
          <a:lstStyle>
            <a:lvl1pPr marL="0" indent="0" algn="ctr">
              <a:lnSpc>
                <a:spcPct val="125000"/>
              </a:lnSpc>
              <a:spcBef>
                <a:spcPts val="0"/>
              </a:spcBef>
              <a:buNone/>
              <a:defRPr sz="2400" b="0" spc="100" baseline="0">
                <a:solidFill>
                  <a:schemeClr val="accent1"/>
                </a:solidFill>
                <a:latin typeface="Univers LT Std 45 Light" panose="020B0703030502020204" pitchFamily="34" charset="0"/>
              </a:defRPr>
            </a:lvl1pPr>
          </a:lstStyle>
          <a:p>
            <a:pPr lvl="0" rtl="0"/>
            <a:r>
              <a:rPr lang="en-GB" noProof="0"/>
              <a:t>#</a:t>
            </a:r>
          </a:p>
        </p:txBody>
      </p:sp>
      <p:sp>
        <p:nvSpPr>
          <p:cNvPr id="38" name="Text Placeholder 12">
            <a:extLst>
              <a:ext uri="{FF2B5EF4-FFF2-40B4-BE49-F238E27FC236}">
                <a16:creationId xmlns:a16="http://schemas.microsoft.com/office/drawing/2014/main" id="{90C1AC4A-23E9-4676-A30E-E39B4342FF0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298588" y="3703828"/>
            <a:ext cx="1783393" cy="1783055"/>
          </a:xfrm>
          <a:prstGeom prst="rect">
            <a:avLst/>
          </a:prstGeom>
        </p:spPr>
        <p:txBody>
          <a:bodyPr rtlCol="0" anchor="ctr"/>
          <a:lstStyle>
            <a:lvl1pPr marL="0" indent="0" algn="ctr">
              <a:lnSpc>
                <a:spcPct val="125000"/>
              </a:lnSpc>
              <a:spcBef>
                <a:spcPts val="0"/>
              </a:spcBef>
              <a:buNone/>
              <a:defRPr sz="2400" b="0" spc="100" baseline="0">
                <a:solidFill>
                  <a:schemeClr val="accent1"/>
                </a:solidFill>
                <a:latin typeface="Univers LT Std 45 Light" panose="020B0703030502020204" pitchFamily="34" charset="0"/>
              </a:defRPr>
            </a:lvl1pPr>
          </a:lstStyle>
          <a:p>
            <a:pPr lvl="0" rtl="0"/>
            <a:r>
              <a:rPr lang="en-GB" noProof="0"/>
              <a:t>#</a:t>
            </a:r>
          </a:p>
        </p:txBody>
      </p:sp>
      <p:sp>
        <p:nvSpPr>
          <p:cNvPr id="39" name="Text Placeholder 12">
            <a:extLst>
              <a:ext uri="{FF2B5EF4-FFF2-40B4-BE49-F238E27FC236}">
                <a16:creationId xmlns:a16="http://schemas.microsoft.com/office/drawing/2014/main" id="{2C256BCC-FED6-4D75-8C65-5967DD2E0194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033309" y="1307183"/>
            <a:ext cx="1783393" cy="1783055"/>
          </a:xfrm>
          <a:prstGeom prst="rect">
            <a:avLst/>
          </a:prstGeom>
        </p:spPr>
        <p:txBody>
          <a:bodyPr rtlCol="0" anchor="ctr"/>
          <a:lstStyle>
            <a:lvl1pPr marL="0" indent="0" algn="ctr">
              <a:lnSpc>
                <a:spcPct val="125000"/>
              </a:lnSpc>
              <a:spcBef>
                <a:spcPts val="0"/>
              </a:spcBef>
              <a:buNone/>
              <a:defRPr sz="2400" b="0" spc="100" baseline="0">
                <a:solidFill>
                  <a:schemeClr val="accent1"/>
                </a:solidFill>
                <a:latin typeface="Univers LT Std 45 Light" panose="020B0703030502020204" pitchFamily="34" charset="0"/>
              </a:defRPr>
            </a:lvl1pPr>
          </a:lstStyle>
          <a:p>
            <a:pPr lvl="0" rtl="0"/>
            <a:r>
              <a:rPr lang="en-GB" noProof="0"/>
              <a:t>#</a:t>
            </a:r>
          </a:p>
        </p:txBody>
      </p:sp>
      <p:sp>
        <p:nvSpPr>
          <p:cNvPr id="40" name="Text Placeholder 12">
            <a:extLst>
              <a:ext uri="{FF2B5EF4-FFF2-40B4-BE49-F238E27FC236}">
                <a16:creationId xmlns:a16="http://schemas.microsoft.com/office/drawing/2014/main" id="{036A0378-B8F0-463A-A66D-83D798223E3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033309" y="3703828"/>
            <a:ext cx="1783393" cy="1783055"/>
          </a:xfrm>
          <a:prstGeom prst="rect">
            <a:avLst/>
          </a:prstGeom>
        </p:spPr>
        <p:txBody>
          <a:bodyPr rtlCol="0" anchor="ctr"/>
          <a:lstStyle>
            <a:lvl1pPr marL="0" indent="0" algn="ctr">
              <a:lnSpc>
                <a:spcPct val="125000"/>
              </a:lnSpc>
              <a:spcBef>
                <a:spcPts val="0"/>
              </a:spcBef>
              <a:buNone/>
              <a:defRPr sz="2400" b="0" spc="100" baseline="0">
                <a:solidFill>
                  <a:schemeClr val="accent1"/>
                </a:solidFill>
                <a:latin typeface="Univers LT Std 45 Light" panose="020B0703030502020204" pitchFamily="34" charset="0"/>
              </a:defRPr>
            </a:lvl1pPr>
          </a:lstStyle>
          <a:p>
            <a:pPr lvl="0" rtl="0"/>
            <a:r>
              <a:rPr lang="en-GB" noProof="0"/>
              <a:t>#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2BDF22D-6760-4BDD-92EF-E940DCC023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7697" y="1369287"/>
            <a:ext cx="4079564" cy="1268810"/>
          </a:xfrm>
          <a:prstGeom prst="rect">
            <a:avLst/>
          </a:prstGeom>
        </p:spPr>
        <p:txBody>
          <a:bodyPr rtlCol="0" anchor="ctr"/>
          <a:lstStyle>
            <a:lvl1pPr>
              <a:lnSpc>
                <a:spcPct val="125000"/>
              </a:lnSpc>
              <a:defRPr lang="en-US" sz="2400" spc="100" baseline="0">
                <a:solidFill>
                  <a:schemeClr val="accent1"/>
                </a:solidFill>
                <a:ea typeface="+mn-ea"/>
                <a:cs typeface="+mn-cs"/>
              </a:defRPr>
            </a:lvl1pPr>
          </a:lstStyle>
          <a:p>
            <a:pPr marL="0" lvl="0" indent="0" rtl="0">
              <a:lnSpc>
                <a:spcPct val="125000"/>
              </a:lnSpc>
              <a:spcBef>
                <a:spcPts val="0"/>
              </a:spcBef>
              <a:buFont typeface="Arial" panose="020B0604020202020204" pitchFamily="34" charset="0"/>
            </a:pPr>
            <a:r>
              <a:rPr lang="en-US" noProof="0"/>
              <a:t>Click to edit Master title style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22958022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king Great Products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EBAADBBE-F1E3-480E-BE79-B55DEF9410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5397500" y="2009775"/>
            <a:ext cx="6794499" cy="283845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A4C868C7-0B77-47B8-9C16-7F97AA9F0D4E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" y="0"/>
            <a:ext cx="6311899" cy="6858000"/>
          </a:xfrm>
          <a:custGeom>
            <a:avLst/>
            <a:gdLst>
              <a:gd name="connsiteX0" fmla="*/ 0 w 6311899"/>
              <a:gd name="connsiteY0" fmla="*/ 0 h 6858000"/>
              <a:gd name="connsiteX1" fmla="*/ 6311899 w 6311899"/>
              <a:gd name="connsiteY1" fmla="*/ 0 h 6858000"/>
              <a:gd name="connsiteX2" fmla="*/ 6311899 w 6311899"/>
              <a:gd name="connsiteY2" fmla="*/ 2009775 h 6858000"/>
              <a:gd name="connsiteX3" fmla="*/ 5397499 w 6311899"/>
              <a:gd name="connsiteY3" fmla="*/ 2009775 h 6858000"/>
              <a:gd name="connsiteX4" fmla="*/ 5397499 w 6311899"/>
              <a:gd name="connsiteY4" fmla="*/ 4848225 h 6858000"/>
              <a:gd name="connsiteX5" fmla="*/ 6311899 w 6311899"/>
              <a:gd name="connsiteY5" fmla="*/ 4848225 h 6858000"/>
              <a:gd name="connsiteX6" fmla="*/ 6311899 w 6311899"/>
              <a:gd name="connsiteY6" fmla="*/ 6858000 h 6858000"/>
              <a:gd name="connsiteX7" fmla="*/ 0 w 6311899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311899" h="6858000">
                <a:moveTo>
                  <a:pt x="0" y="0"/>
                </a:moveTo>
                <a:lnTo>
                  <a:pt x="6311899" y="0"/>
                </a:lnTo>
                <a:lnTo>
                  <a:pt x="6311899" y="2009775"/>
                </a:lnTo>
                <a:lnTo>
                  <a:pt x="5397499" y="2009775"/>
                </a:lnTo>
                <a:lnTo>
                  <a:pt x="5397499" y="4848225"/>
                </a:lnTo>
                <a:lnTo>
                  <a:pt x="6311899" y="4848225"/>
                </a:lnTo>
                <a:lnTo>
                  <a:pt x="6311899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 rtlCol="0">
            <a:noAutofit/>
          </a:bodyPr>
          <a:lstStyle>
            <a:lvl1pPr marL="0" indent="0" algn="ctr">
              <a:buNone/>
              <a:defRPr/>
            </a:lvl1pPr>
          </a:lstStyle>
          <a:p>
            <a:pPr rtl="0"/>
            <a:r>
              <a:rPr lang="en-GB" noProof="0"/>
              <a:t>Click to add photo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F4198D5-23F4-441A-AD0A-C6CD015E99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en-GB" noProof="0"/>
              <a:t>8/05/20XX</a:t>
            </a:r>
          </a:p>
        </p:txBody>
      </p:sp>
      <p:sp>
        <p:nvSpPr>
          <p:cNvPr id="16" name="Content Placeholder 15">
            <a:extLst>
              <a:ext uri="{FF2B5EF4-FFF2-40B4-BE49-F238E27FC236}">
                <a16:creationId xmlns:a16="http://schemas.microsoft.com/office/drawing/2014/main" id="{8E5DAC80-95FC-4BA1-98B2-5631FB3B0198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6337298" y="3200401"/>
            <a:ext cx="5257799" cy="1701800"/>
          </a:xfrm>
          <a:prstGeom prst="rect">
            <a:avLst/>
          </a:prstGeom>
        </p:spPr>
        <p:txBody>
          <a:bodyPr rtlCol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  <a:defRPr sz="1400" spc="100" baseline="0">
                <a:solidFill>
                  <a:schemeClr val="bg1"/>
                </a:solidFill>
              </a:defRPr>
            </a:lvl1pPr>
          </a:lstStyle>
          <a:p>
            <a:pPr lvl="0" rtl="0"/>
            <a:r>
              <a:rPr lang="en-GB" noProof="0"/>
              <a:t>Click to add text</a:t>
            </a:r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464448FE-96B4-43C5-8721-4FBF69ED48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519230" y="6356350"/>
            <a:ext cx="3152912" cy="365125"/>
          </a:xfrm>
        </p:spPr>
        <p:txBody>
          <a:bodyPr rtlCol="0"/>
          <a:lstStyle>
            <a:lvl1pPr algn="l">
              <a:defRPr>
                <a:solidFill>
                  <a:schemeClr val="accent6">
                    <a:lumMod val="75000"/>
                  </a:schemeClr>
                </a:solidFill>
              </a:defRPr>
            </a:lvl1pPr>
          </a:lstStyle>
          <a:p>
            <a:pPr rtl="0"/>
            <a:r>
              <a:rPr lang="en-GB" noProof="0"/>
              <a:t>Conference Presentation</a:t>
            </a: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F8104834-0355-4576-A9E5-FF5B92B361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10344" y="6356350"/>
            <a:ext cx="843455" cy="365125"/>
          </a:xfrm>
        </p:spPr>
        <p:txBody>
          <a:bodyPr rtlCol="0"/>
          <a:lstStyle>
            <a:lvl1pPr>
              <a:defRPr>
                <a:solidFill>
                  <a:schemeClr val="accent6">
                    <a:lumMod val="75000"/>
                  </a:schemeClr>
                </a:solidFill>
              </a:defRPr>
            </a:lvl1pPr>
          </a:lstStyle>
          <a:p>
            <a:pPr rtl="0"/>
            <a:fld id="{18D65601-5AE2-46FC-B138-694DDD2B510D}" type="slidenum">
              <a:rPr lang="en-GB" noProof="0" smtClean="0"/>
              <a:pPr/>
              <a:t>‹#›</a:t>
            </a:fld>
            <a:endParaRPr lang="en-GB" noProof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AD2D377-D829-49CC-9253-683054B909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7298" y="2063075"/>
            <a:ext cx="5257799" cy="1268810"/>
          </a:xfrm>
          <a:prstGeom prst="rect">
            <a:avLst/>
          </a:prstGeom>
        </p:spPr>
        <p:txBody>
          <a:bodyPr rtlCol="0" anchor="ctr"/>
          <a:lstStyle>
            <a:lvl1pPr>
              <a:defRPr lang="en-US" sz="2400" spc="100" baseline="0">
                <a:solidFill>
                  <a:schemeClr val="bg1"/>
                </a:solidFill>
                <a:ea typeface="+mn-ea"/>
                <a:cs typeface="+mn-cs"/>
              </a:defRPr>
            </a:lvl1pPr>
          </a:lstStyle>
          <a:p>
            <a:pPr marL="0" lvl="0" indent="0" rtl="0">
              <a:lnSpc>
                <a:spcPct val="125000"/>
              </a:lnSpc>
              <a:spcBef>
                <a:spcPts val="0"/>
              </a:spcBef>
              <a:buFont typeface="Arial" panose="020B0604020202020204" pitchFamily="34" charset="0"/>
            </a:pPr>
            <a:r>
              <a:rPr lang="en-US" noProof="0"/>
              <a:t>Click to edit Master title style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5481234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32C8C7-5C6C-400B-AEC0-4D8178161BB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 cap="all" spc="150" baseline="0">
                <a:solidFill>
                  <a:schemeClr val="bg2">
                    <a:lumMod val="50000"/>
                  </a:schemeClr>
                </a:solidFill>
                <a:latin typeface="Univers Light" panose="020B0403020202020204" pitchFamily="34" charset="0"/>
              </a:defRPr>
            </a:lvl1pPr>
          </a:lstStyle>
          <a:p>
            <a:pPr rtl="0"/>
            <a:r>
              <a:rPr lang="en-GB" noProof="0"/>
              <a:t>8/05/20XX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7105D6-7B52-4B7D-9473-BCD571A93A0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b="0" cap="all" spc="150" baseline="0">
                <a:solidFill>
                  <a:schemeClr val="bg2">
                    <a:lumMod val="50000"/>
                  </a:schemeClr>
                </a:solidFill>
                <a:latin typeface="Univers Light" panose="020B0403020202020204" pitchFamily="34" charset="0"/>
              </a:defRPr>
            </a:lvl1pPr>
          </a:lstStyle>
          <a:p>
            <a:pPr rtl="0"/>
            <a:r>
              <a:rPr lang="en-GB" noProof="0"/>
              <a:t>Conference Presentation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3EAA0A-7090-4FA3-AD1C-CD45704040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0" spc="150" baseline="0">
                <a:solidFill>
                  <a:schemeClr val="bg2">
                    <a:lumMod val="50000"/>
                  </a:schemeClr>
                </a:solidFill>
                <a:latin typeface="Univers Light" panose="020B0403020202020204" pitchFamily="34" charset="0"/>
              </a:defRPr>
            </a:lvl1pPr>
          </a:lstStyle>
          <a:p>
            <a:pPr rtl="0"/>
            <a:fld id="{18D65601-5AE2-46FC-B138-694DDD2B510D}" type="slidenum">
              <a:rPr lang="en-GB" noProof="0" smtClean="0"/>
              <a:pPr/>
              <a:t>‹#›</a:t>
            </a:fld>
            <a:endParaRPr lang="en-GB" noProof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84DCE26-8B90-4B2C-883A-D5FFC365BF8A}"/>
              </a:ext>
            </a:extLst>
          </p:cNvPr>
          <p:cNvSpPr txBox="1"/>
          <p:nvPr userDrawn="1"/>
        </p:nvSpPr>
        <p:spPr>
          <a:xfrm>
            <a:off x="5637320" y="2974019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/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7374338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30.png"/><Relationship Id="rId4" Type="http://schemas.openxmlformats.org/officeDocument/2006/relationships/image" Target="../media/image2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.xml"/><Relationship Id="rId6" Type="http://schemas.openxmlformats.org/officeDocument/2006/relationships/chart" Target="../charts/chart4.xml"/><Relationship Id="rId5" Type="http://schemas.openxmlformats.org/officeDocument/2006/relationships/chart" Target="../charts/chart3.xml"/><Relationship Id="rId4" Type="http://schemas.openxmlformats.org/officeDocument/2006/relationships/chart" Target="../charts/chart2.xml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33.jpg"/><Relationship Id="rId7" Type="http://schemas.openxmlformats.org/officeDocument/2006/relationships/diagramColors" Target="../diagrams/colors2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59.png"/><Relationship Id="rId7" Type="http://schemas.openxmlformats.org/officeDocument/2006/relationships/image" Target="../media/image63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jpe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jpg"/><Relationship Id="rId13" Type="http://schemas.openxmlformats.org/officeDocument/2006/relationships/image" Target="../media/image74.png"/><Relationship Id="rId3" Type="http://schemas.openxmlformats.org/officeDocument/2006/relationships/image" Target="../media/image65.jpg"/><Relationship Id="rId7" Type="http://schemas.openxmlformats.org/officeDocument/2006/relationships/image" Target="../media/image69.png"/><Relationship Id="rId12" Type="http://schemas.openxmlformats.org/officeDocument/2006/relationships/image" Target="../media/image73.gif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jpeg"/><Relationship Id="rId11" Type="http://schemas.openxmlformats.org/officeDocument/2006/relationships/image" Target="../media/image72.png"/><Relationship Id="rId5" Type="http://schemas.openxmlformats.org/officeDocument/2006/relationships/image" Target="../media/image67.jpeg"/><Relationship Id="rId10" Type="http://schemas.openxmlformats.org/officeDocument/2006/relationships/image" Target="../media/image61.png"/><Relationship Id="rId4" Type="http://schemas.openxmlformats.org/officeDocument/2006/relationships/image" Target="../media/image66.jpeg"/><Relationship Id="rId9" Type="http://schemas.openxmlformats.org/officeDocument/2006/relationships/image" Target="../media/image7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7.jpeg"/><Relationship Id="rId4" Type="http://schemas.openxmlformats.org/officeDocument/2006/relationships/image" Target="../media/image76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9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10.pn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2.png"/><Relationship Id="rId5" Type="http://schemas.microsoft.com/office/2007/relationships/hdphoto" Target="../media/hdphoto1.wdp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7">
            <a:extLst>
              <a:ext uri="{FF2B5EF4-FFF2-40B4-BE49-F238E27FC236}">
                <a16:creationId xmlns:a16="http://schemas.microsoft.com/office/drawing/2014/main" id="{F9B274D2-774F-4C24-A448-1EFB461A95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5204" y="4589929"/>
            <a:ext cx="8016274" cy="1971209"/>
          </a:xfrm>
        </p:spPr>
        <p:txBody>
          <a:bodyPr rtlCol="0"/>
          <a:lstStyle/>
          <a:p>
            <a:pPr rtl="0"/>
            <a:r>
              <a:rPr lang="en-GB" sz="4000" dirty="0">
                <a:solidFill>
                  <a:schemeClr val="bg1">
                    <a:lumMod val="95000"/>
                  </a:schemeClr>
                </a:solidFill>
              </a:rPr>
              <a:t>From Fighting with Google</a:t>
            </a:r>
            <a:br>
              <a:rPr lang="en-GB" sz="4000" dirty="0">
                <a:solidFill>
                  <a:schemeClr val="bg1">
                    <a:lumMod val="95000"/>
                  </a:schemeClr>
                </a:solidFill>
              </a:rPr>
            </a:br>
            <a:r>
              <a:rPr lang="en-GB" sz="4000" dirty="0">
                <a:solidFill>
                  <a:schemeClr val="bg1">
                    <a:lumMod val="95000"/>
                  </a:schemeClr>
                </a:solidFill>
              </a:rPr>
              <a:t>Over £400K/</a:t>
            </a:r>
            <a:r>
              <a:rPr lang="en-GB" sz="4000" dirty="0" err="1">
                <a:solidFill>
                  <a:schemeClr val="bg1">
                    <a:lumMod val="95000"/>
                  </a:schemeClr>
                </a:solidFill>
              </a:rPr>
              <a:t>mo</a:t>
            </a:r>
            <a:r>
              <a:rPr lang="en-GB" sz="4000" dirty="0">
                <a:solidFill>
                  <a:schemeClr val="bg1">
                    <a:lumMod val="95000"/>
                  </a:schemeClr>
                </a:solidFill>
              </a:rPr>
              <a:t>` </a:t>
            </a:r>
          </a:p>
        </p:txBody>
      </p:sp>
      <p:pic>
        <p:nvPicPr>
          <p:cNvPr id="7" name="Picture 6" descr="A black and green logo&#10;&#10;Description automatically generated">
            <a:extLst>
              <a:ext uri="{FF2B5EF4-FFF2-40B4-BE49-F238E27FC236}">
                <a16:creationId xmlns:a16="http://schemas.microsoft.com/office/drawing/2014/main" id="{FB065691-2F4D-B2F6-7517-54E542B63D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95426" y="0"/>
            <a:ext cx="1325099" cy="662550"/>
          </a:xfrm>
          <a:prstGeom prst="rect">
            <a:avLst/>
          </a:prstGeom>
        </p:spPr>
      </p:pic>
      <p:pic>
        <p:nvPicPr>
          <p:cNvPr id="5" name="Picture Placeholder 4" descr="A screenshot of a video game&#10;&#10;Description automatically generated">
            <a:extLst>
              <a:ext uri="{FF2B5EF4-FFF2-40B4-BE49-F238E27FC236}">
                <a16:creationId xmlns:a16="http://schemas.microsoft.com/office/drawing/2014/main" id="{49451A08-BB66-0CA6-8F69-9B4D4BEB6506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4"/>
          <a:srcRect l="47" r="4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4011993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9" name="Straight Connector 108">
            <a:extLst>
              <a:ext uri="{FF2B5EF4-FFF2-40B4-BE49-F238E27FC236}">
                <a16:creationId xmlns:a16="http://schemas.microsoft.com/office/drawing/2014/main" id="{8347921B-775C-41FF-AD6F-5A1B2D3828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0" y="755452"/>
            <a:ext cx="12192000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C7B92578-BA63-47A9-A529-C8D672FC96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737290" y="0"/>
            <a:ext cx="0" cy="250952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20CB150D-1315-4E18-9CC3-E374E92113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8686" y="876540"/>
            <a:ext cx="4530713" cy="519285"/>
          </a:xfr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rtl="0"/>
            <a:r>
              <a:rPr lang="en-GB" b="1" dirty="0">
                <a:ea typeface="+mj-lt"/>
                <a:cs typeface="+mj-lt"/>
              </a:rPr>
              <a:t>The Present Snapshot</a:t>
            </a:r>
            <a:endParaRPr lang="en-GB" dirty="0"/>
          </a:p>
        </p:txBody>
      </p:sp>
      <p:sp>
        <p:nvSpPr>
          <p:cNvPr id="6" name="Content Placeholder 18">
            <a:extLst>
              <a:ext uri="{FF2B5EF4-FFF2-40B4-BE49-F238E27FC236}">
                <a16:creationId xmlns:a16="http://schemas.microsoft.com/office/drawing/2014/main" id="{EFB4BC17-7C1C-6A40-0ECE-5C3B081A9677}"/>
              </a:ext>
            </a:extLst>
          </p:cNvPr>
          <p:cNvSpPr txBox="1">
            <a:spLocks/>
          </p:cNvSpPr>
          <p:nvPr/>
        </p:nvSpPr>
        <p:spPr>
          <a:xfrm>
            <a:off x="1088199" y="1471306"/>
            <a:ext cx="3294010" cy="1268810"/>
          </a:xfrm>
          <a:prstGeom prst="rect">
            <a:avLst/>
          </a:prstGeom>
        </p:spPr>
        <p:txBody>
          <a:bodyPr rtlCol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400" dirty="0">
                <a:ea typeface="+mn-lt"/>
                <a:cs typeface="+mn-lt"/>
              </a:rPr>
              <a:t>Amazon, eBay, and DroiX platforms.</a:t>
            </a:r>
            <a:endParaRPr lang="en-GB" sz="1400" dirty="0"/>
          </a:p>
          <a:p>
            <a:r>
              <a:rPr lang="en-GB" sz="1400" dirty="0">
                <a:ea typeface="+mn-lt"/>
                <a:cs typeface="+mn-lt"/>
              </a:rPr>
              <a:t>Over 100 active SKUs.</a:t>
            </a:r>
            <a:endParaRPr lang="en-GB" sz="1400" dirty="0"/>
          </a:p>
          <a:p>
            <a:r>
              <a:rPr lang="en-GB" sz="1400" dirty="0">
                <a:ea typeface="+mn-lt"/>
                <a:cs typeface="+mn-lt"/>
              </a:rPr>
              <a:t>Presence on major social platforms.</a:t>
            </a:r>
            <a:endParaRPr lang="en-GB" sz="1400" dirty="0"/>
          </a:p>
          <a:p>
            <a:r>
              <a:rPr lang="en-GB" sz="1400" dirty="0">
                <a:ea typeface="+mn-lt"/>
                <a:cs typeface="+mn-lt"/>
              </a:rPr>
              <a:t>In-house team structure.</a:t>
            </a:r>
            <a:endParaRPr lang="en-GB" sz="1400" dirty="0"/>
          </a:p>
        </p:txBody>
      </p:sp>
      <p:pic>
        <p:nvPicPr>
          <p:cNvPr id="2" name="Picture 1" descr="A logo of a company&#10;&#10;Description automatically generated">
            <a:extLst>
              <a:ext uri="{FF2B5EF4-FFF2-40B4-BE49-F238E27FC236}">
                <a16:creationId xmlns:a16="http://schemas.microsoft.com/office/drawing/2014/main" id="{2A487296-94F7-DCED-BF9B-507115FC84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11258" y="2509520"/>
            <a:ext cx="4555700" cy="2551192"/>
          </a:xfrm>
          <a:custGeom>
            <a:avLst/>
            <a:gdLst/>
            <a:ahLst/>
            <a:cxnLst/>
            <a:rect l="l" t="t" r="r" b="b"/>
            <a:pathLst>
              <a:path w="4555700" h="2733294">
                <a:moveTo>
                  <a:pt x="82217" y="0"/>
                </a:moveTo>
                <a:lnTo>
                  <a:pt x="4473483" y="0"/>
                </a:lnTo>
                <a:cubicBezTo>
                  <a:pt x="4518890" y="0"/>
                  <a:pt x="4555700" y="36810"/>
                  <a:pt x="4555700" y="82217"/>
                </a:cubicBezTo>
                <a:lnTo>
                  <a:pt x="4555700" y="2651077"/>
                </a:lnTo>
                <a:cubicBezTo>
                  <a:pt x="4555700" y="2696484"/>
                  <a:pt x="4518890" y="2733294"/>
                  <a:pt x="4473483" y="2733294"/>
                </a:cubicBezTo>
                <a:lnTo>
                  <a:pt x="82217" y="2733294"/>
                </a:lnTo>
                <a:cubicBezTo>
                  <a:pt x="36810" y="2733294"/>
                  <a:pt x="0" y="2696484"/>
                  <a:pt x="0" y="2651077"/>
                </a:cubicBezTo>
                <a:lnTo>
                  <a:pt x="0" y="82217"/>
                </a:lnTo>
                <a:cubicBezTo>
                  <a:pt x="0" y="36810"/>
                  <a:pt x="36810" y="0"/>
                  <a:pt x="82217" y="0"/>
                </a:cubicBezTo>
                <a:close/>
              </a:path>
            </a:pathLst>
          </a:custGeom>
        </p:spPr>
      </p:pic>
      <p:pic>
        <p:nvPicPr>
          <p:cNvPr id="3" name="Picture 2" descr="A close up of a logo&#10;&#10;Description automatically generated">
            <a:extLst>
              <a:ext uri="{FF2B5EF4-FFF2-40B4-BE49-F238E27FC236}">
                <a16:creationId xmlns:a16="http://schemas.microsoft.com/office/drawing/2014/main" id="{049E8994-4F04-D304-82CA-A2601ACD49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11258" y="1734955"/>
            <a:ext cx="4555700" cy="261953"/>
          </a:xfrm>
          <a:custGeom>
            <a:avLst/>
            <a:gdLst/>
            <a:ahLst/>
            <a:cxnLst/>
            <a:rect l="l" t="t" r="r" b="b"/>
            <a:pathLst>
              <a:path w="4438338" h="2323972">
                <a:moveTo>
                  <a:pt x="69905" y="0"/>
                </a:moveTo>
                <a:lnTo>
                  <a:pt x="4368433" y="0"/>
                </a:lnTo>
                <a:cubicBezTo>
                  <a:pt x="4407040" y="0"/>
                  <a:pt x="4438338" y="31298"/>
                  <a:pt x="4438338" y="69905"/>
                </a:cubicBezTo>
                <a:lnTo>
                  <a:pt x="4438338" y="2254067"/>
                </a:lnTo>
                <a:cubicBezTo>
                  <a:pt x="4438338" y="2292674"/>
                  <a:pt x="4407040" y="2323972"/>
                  <a:pt x="4368433" y="2323972"/>
                </a:cubicBezTo>
                <a:lnTo>
                  <a:pt x="69905" y="2323972"/>
                </a:lnTo>
                <a:cubicBezTo>
                  <a:pt x="31298" y="2323972"/>
                  <a:pt x="0" y="2292674"/>
                  <a:pt x="0" y="2254067"/>
                </a:cubicBezTo>
                <a:lnTo>
                  <a:pt x="0" y="69905"/>
                </a:lnTo>
                <a:cubicBezTo>
                  <a:pt x="0" y="31298"/>
                  <a:pt x="31298" y="0"/>
                  <a:pt x="69905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00011397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9" name="Straight Connector 108">
            <a:extLst>
              <a:ext uri="{FF2B5EF4-FFF2-40B4-BE49-F238E27FC236}">
                <a16:creationId xmlns:a16="http://schemas.microsoft.com/office/drawing/2014/main" id="{8347921B-775C-41FF-AD6F-5A1B2D3828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0" y="755452"/>
            <a:ext cx="12192000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C7B92578-BA63-47A9-A529-C8D672FC96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737290" y="0"/>
            <a:ext cx="0" cy="250952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20CB150D-1315-4E18-9CC3-E374E92113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8686" y="876540"/>
            <a:ext cx="4530713" cy="519285"/>
          </a:xfr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rtl="0"/>
            <a:r>
              <a:rPr lang="en-GB" b="1" dirty="0">
                <a:ea typeface="+mj-lt"/>
                <a:cs typeface="+mj-lt"/>
              </a:rPr>
              <a:t>The Road Ahead</a:t>
            </a:r>
            <a:endParaRPr lang="en-GB" dirty="0"/>
          </a:p>
        </p:txBody>
      </p:sp>
      <p:sp>
        <p:nvSpPr>
          <p:cNvPr id="6" name="Content Placeholder 18">
            <a:extLst>
              <a:ext uri="{FF2B5EF4-FFF2-40B4-BE49-F238E27FC236}">
                <a16:creationId xmlns:a16="http://schemas.microsoft.com/office/drawing/2014/main" id="{EFB4BC17-7C1C-6A40-0ECE-5C3B081A9677}"/>
              </a:ext>
            </a:extLst>
          </p:cNvPr>
          <p:cNvSpPr txBox="1">
            <a:spLocks/>
          </p:cNvSpPr>
          <p:nvPr/>
        </p:nvSpPr>
        <p:spPr>
          <a:xfrm>
            <a:off x="1088199" y="1471305"/>
            <a:ext cx="3294010" cy="1662833"/>
          </a:xfrm>
          <a:prstGeom prst="rect">
            <a:avLst/>
          </a:prstGeom>
        </p:spPr>
        <p:txBody>
          <a:bodyPr rtlCol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400" dirty="0">
                <a:ea typeface="+mn-lt"/>
                <a:cs typeface="+mn-lt"/>
              </a:rPr>
              <a:t>Strengthen video reviews and social presence.</a:t>
            </a:r>
          </a:p>
          <a:p>
            <a:r>
              <a:rPr lang="en-GB" sz="1400" dirty="0">
                <a:ea typeface="+mn-lt"/>
                <a:cs typeface="+mn-lt"/>
              </a:rPr>
              <a:t>Expanding into more Marketplaces</a:t>
            </a:r>
          </a:p>
          <a:p>
            <a:pPr lvl="1"/>
            <a:r>
              <a:rPr lang="en-GB" sz="1000" dirty="0">
                <a:ea typeface="+mn-lt"/>
                <a:cs typeface="+mn-lt"/>
              </a:rPr>
              <a:t>eBay USA</a:t>
            </a:r>
          </a:p>
          <a:p>
            <a:pPr lvl="1"/>
            <a:r>
              <a:rPr lang="en-GB" sz="1000" dirty="0">
                <a:ea typeface="+mn-lt"/>
                <a:cs typeface="+mn-lt"/>
              </a:rPr>
              <a:t>eBay Europe</a:t>
            </a:r>
          </a:p>
          <a:p>
            <a:pPr lvl="1"/>
            <a:r>
              <a:rPr lang="en-GB" sz="1000" dirty="0">
                <a:ea typeface="+mn-lt"/>
                <a:cs typeface="+mn-lt"/>
              </a:rPr>
              <a:t>Walmart</a:t>
            </a:r>
          </a:p>
          <a:p>
            <a:pPr lvl="1"/>
            <a:r>
              <a:rPr lang="en-GB" sz="1000" dirty="0">
                <a:ea typeface="+mn-lt"/>
                <a:cs typeface="+mn-lt"/>
              </a:rPr>
              <a:t>Newegg</a:t>
            </a:r>
            <a:endParaRPr lang="en-GB" sz="1000" dirty="0"/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4D6F471F-4B6D-847D-B1C5-5DA9D65FC809}"/>
              </a:ext>
            </a:extLst>
          </p:cNvPr>
          <p:cNvSpPr/>
          <p:nvPr/>
        </p:nvSpPr>
        <p:spPr>
          <a:xfrm>
            <a:off x="8026660" y="876540"/>
            <a:ext cx="3428050" cy="3428050"/>
          </a:xfrm>
          <a:prstGeom prst="ellipse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AD8033DA-3F58-D41C-5DF8-31C1F7058560}"/>
              </a:ext>
            </a:extLst>
          </p:cNvPr>
          <p:cNvSpPr/>
          <p:nvPr/>
        </p:nvSpPr>
        <p:spPr>
          <a:xfrm>
            <a:off x="4432958" y="2076099"/>
            <a:ext cx="3428050" cy="3428050"/>
          </a:xfrm>
          <a:prstGeom prst="ellipse">
            <a:avLst/>
          </a:prstGeom>
          <a:blipFill>
            <a:blip r:embed="rId4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65024E30-5630-3367-DB30-E7B20F431C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506" y="3650976"/>
            <a:ext cx="3856470" cy="3034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4872917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9" name="Straight Connector 108">
            <a:extLst>
              <a:ext uri="{FF2B5EF4-FFF2-40B4-BE49-F238E27FC236}">
                <a16:creationId xmlns:a16="http://schemas.microsoft.com/office/drawing/2014/main" id="{8347921B-775C-41FF-AD6F-5A1B2D3828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0" y="755452"/>
            <a:ext cx="12192000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C7B92578-BA63-47A9-A529-C8D672FC96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737290" y="0"/>
            <a:ext cx="0" cy="250952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20CB150D-1315-4E18-9CC3-E374E92113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8686" y="876540"/>
            <a:ext cx="4530713" cy="519285"/>
          </a:xfr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rtl="0"/>
            <a:r>
              <a:rPr lang="en-GB" b="1" dirty="0">
                <a:ea typeface="+mj-lt"/>
                <a:cs typeface="+mj-lt"/>
              </a:rPr>
              <a:t>From One to Many</a:t>
            </a:r>
            <a:endParaRPr lang="en-GB" dirty="0"/>
          </a:p>
        </p:txBody>
      </p:sp>
      <p:sp>
        <p:nvSpPr>
          <p:cNvPr id="6" name="Content Placeholder 18">
            <a:extLst>
              <a:ext uri="{FF2B5EF4-FFF2-40B4-BE49-F238E27FC236}">
                <a16:creationId xmlns:a16="http://schemas.microsoft.com/office/drawing/2014/main" id="{EFB4BC17-7C1C-6A40-0ECE-5C3B081A9677}"/>
              </a:ext>
            </a:extLst>
          </p:cNvPr>
          <p:cNvSpPr txBox="1">
            <a:spLocks/>
          </p:cNvSpPr>
          <p:nvPr/>
        </p:nvSpPr>
        <p:spPr>
          <a:xfrm>
            <a:off x="1088198" y="1471305"/>
            <a:ext cx="3497051" cy="933965"/>
          </a:xfrm>
          <a:prstGeom prst="rect">
            <a:avLst/>
          </a:prstGeom>
        </p:spPr>
        <p:txBody>
          <a:bodyPr rtlCol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400" dirty="0">
                <a:ea typeface="+mn-lt"/>
                <a:cs typeface="+mn-lt"/>
              </a:rPr>
              <a:t>10 Years of journey encapsulated</a:t>
            </a:r>
          </a:p>
          <a:p>
            <a:r>
              <a:rPr lang="en-GB" sz="1400" dirty="0">
                <a:ea typeface="+mn-lt"/>
                <a:cs typeface="+mn-lt"/>
              </a:rPr>
              <a:t>The importance of adaptation, relationships and vision in Ecommerce</a:t>
            </a:r>
            <a:endParaRPr lang="en-GB" sz="1000" dirty="0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44A6DD2A-502D-802E-22CB-7336BB515C8D}"/>
              </a:ext>
            </a:extLst>
          </p:cNvPr>
          <p:cNvSpPr/>
          <p:nvPr/>
        </p:nvSpPr>
        <p:spPr>
          <a:xfrm>
            <a:off x="4982814" y="1217304"/>
            <a:ext cx="6698974" cy="4764156"/>
          </a:xfrm>
          <a:prstGeom prst="round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s</a:t>
            </a:r>
          </a:p>
        </p:txBody>
      </p:sp>
    </p:spTree>
    <p:extLst>
      <p:ext uri="{BB962C8B-B14F-4D97-AF65-F5344CB8AC3E}">
        <p14:creationId xmlns:p14="http://schemas.microsoft.com/office/powerpoint/2010/main" val="204598256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CBCB163A-DD49-4E4B-9289-C8ABBE6C2E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7298" y="2063075"/>
            <a:ext cx="5257799" cy="1268810"/>
          </a:xfr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rtl="0"/>
            <a:r>
              <a:rPr lang="en-GB" dirty="0"/>
              <a:t>Selling / Marketing / Future</a:t>
            </a:r>
          </a:p>
        </p:txBody>
      </p:sp>
      <p:sp>
        <p:nvSpPr>
          <p:cNvPr id="47" name="Content Placeholder 46">
            <a:extLst>
              <a:ext uri="{FF2B5EF4-FFF2-40B4-BE49-F238E27FC236}">
                <a16:creationId xmlns:a16="http://schemas.microsoft.com/office/drawing/2014/main" id="{5FB43F08-6A5D-4853-9EB0-FBB34B4D9C34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337298" y="3200401"/>
            <a:ext cx="5257799" cy="1701800"/>
          </a:xfrm>
        </p:spPr>
        <p:txBody>
          <a:bodyPr rtlCol="0"/>
          <a:lstStyle/>
          <a:p>
            <a:pPr rtl="0"/>
            <a:r>
              <a:rPr lang="en-GB" dirty="0"/>
              <a:t>Our Selling Platforms</a:t>
            </a:r>
          </a:p>
          <a:p>
            <a:pPr rtl="0"/>
            <a:r>
              <a:rPr lang="en-GB" dirty="0"/>
              <a:t>Choosing the </a:t>
            </a:r>
            <a:r>
              <a:rPr lang="en-GB" b="1" dirty="0"/>
              <a:t>right one</a:t>
            </a:r>
            <a:endParaRPr lang="en-GB" dirty="0"/>
          </a:p>
          <a:p>
            <a:pPr rtl="0"/>
            <a:r>
              <a:rPr lang="en-GB" dirty="0"/>
              <a:t>A Product’s journey</a:t>
            </a:r>
          </a:p>
          <a:p>
            <a:pPr rtl="0"/>
            <a:r>
              <a:rPr lang="en-GB" dirty="0"/>
              <a:t>Marketing &amp; Selling Services</a:t>
            </a:r>
          </a:p>
        </p:txBody>
      </p:sp>
      <p:pic>
        <p:nvPicPr>
          <p:cNvPr id="12" name="Picture Placeholder 11" descr="A computer on a table&#10;&#10;Description automatically generated">
            <a:extLst>
              <a:ext uri="{FF2B5EF4-FFF2-40B4-BE49-F238E27FC236}">
                <a16:creationId xmlns:a16="http://schemas.microsoft.com/office/drawing/2014/main" id="{A197C339-3C92-B3EF-EB8E-985317656B32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l="23418" r="2341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90806025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Title 69">
            <a:extLst>
              <a:ext uri="{FF2B5EF4-FFF2-40B4-BE49-F238E27FC236}">
                <a16:creationId xmlns:a16="http://schemas.microsoft.com/office/drawing/2014/main" id="{0E5B711B-1FB9-410F-85EA-CD7D435ACD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7697" y="1369287"/>
            <a:ext cx="4765194" cy="1268810"/>
          </a:xfrm>
        </p:spPr>
        <p:txBody>
          <a:bodyPr rtlCol="0"/>
          <a:lstStyle/>
          <a:p>
            <a:pPr rtl="0"/>
            <a:r>
              <a:rPr lang="en-GB" dirty="0"/>
              <a:t>Making the Right Decision</a:t>
            </a:r>
          </a:p>
        </p:txBody>
      </p:sp>
      <p:sp>
        <p:nvSpPr>
          <p:cNvPr id="34" name="Content Placeholder 33">
            <a:extLst>
              <a:ext uri="{FF2B5EF4-FFF2-40B4-BE49-F238E27FC236}">
                <a16:creationId xmlns:a16="http://schemas.microsoft.com/office/drawing/2014/main" id="{548CC941-7974-4E89-9125-7894B65CF116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2029158" y="3868435"/>
            <a:ext cx="1786759" cy="430923"/>
          </a:xfrm>
        </p:spPr>
        <p:txBody>
          <a:bodyPr rtlCol="0"/>
          <a:lstStyle/>
          <a:p>
            <a:pPr rtl="0"/>
            <a:r>
              <a:rPr lang="en-GB" dirty="0"/>
              <a:t>Flexibility</a:t>
            </a:r>
          </a:p>
        </p:txBody>
      </p:sp>
      <p:sp>
        <p:nvSpPr>
          <p:cNvPr id="35" name="Content Placeholder 34">
            <a:extLst>
              <a:ext uri="{FF2B5EF4-FFF2-40B4-BE49-F238E27FC236}">
                <a16:creationId xmlns:a16="http://schemas.microsoft.com/office/drawing/2014/main" id="{50202FC6-8464-4C3A-A97B-059318AA7B1E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2029158" y="4409748"/>
            <a:ext cx="2092268" cy="430923"/>
          </a:xfrm>
        </p:spPr>
        <p:txBody>
          <a:bodyPr rtlCol="0"/>
          <a:lstStyle/>
          <a:p>
            <a:pPr rtl="0"/>
            <a:r>
              <a:rPr lang="en-GB" dirty="0"/>
              <a:t>Maintenance</a:t>
            </a:r>
          </a:p>
        </p:txBody>
      </p:sp>
      <p:sp>
        <p:nvSpPr>
          <p:cNvPr id="36" name="Content Placeholder 35">
            <a:extLst>
              <a:ext uri="{FF2B5EF4-FFF2-40B4-BE49-F238E27FC236}">
                <a16:creationId xmlns:a16="http://schemas.microsoft.com/office/drawing/2014/main" id="{FE54D197-DB5B-4916-8290-50781985C977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2029158" y="4959012"/>
            <a:ext cx="1786759" cy="430923"/>
          </a:xfrm>
        </p:spPr>
        <p:txBody>
          <a:bodyPr rtlCol="0"/>
          <a:lstStyle/>
          <a:p>
            <a:pPr rtl="0"/>
            <a:r>
              <a:rPr lang="en-GB" dirty="0"/>
              <a:t>Scalability</a:t>
            </a:r>
          </a:p>
        </p:txBody>
      </p:sp>
      <p:sp>
        <p:nvSpPr>
          <p:cNvPr id="37" name="Content Placeholder 36">
            <a:extLst>
              <a:ext uri="{FF2B5EF4-FFF2-40B4-BE49-F238E27FC236}">
                <a16:creationId xmlns:a16="http://schemas.microsoft.com/office/drawing/2014/main" id="{9835A6A0-CE7A-4139-A925-E2FAB1B4AC06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2029158" y="5507279"/>
            <a:ext cx="1786759" cy="430923"/>
          </a:xfrm>
        </p:spPr>
        <p:txBody>
          <a:bodyPr rtlCol="0"/>
          <a:lstStyle/>
          <a:p>
            <a:pPr rtl="0"/>
            <a:r>
              <a:rPr lang="en-GB" dirty="0"/>
              <a:t>Documentation</a:t>
            </a: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A12CE6A6-DF77-472D-A1D1-E774E6947D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382138" y="3899696"/>
            <a:ext cx="365760" cy="36576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dirty="0"/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5CF04AA3-DE45-473C-BCB0-FB487EE57B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382138" y="4443834"/>
            <a:ext cx="365760" cy="36576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dirty="0"/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3D813B6D-1DAF-48CA-9640-03182B1601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382138" y="4993815"/>
            <a:ext cx="365760" cy="36576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dirty="0"/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5A6DA090-00E3-489F-AF35-0FE8B53489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382138" y="5541365"/>
            <a:ext cx="365760" cy="36576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dirty="0"/>
          </a:p>
        </p:txBody>
      </p:sp>
      <p:graphicFrame>
        <p:nvGraphicFramePr>
          <p:cNvPr id="71" name="Chart 70">
            <a:extLst>
              <a:ext uri="{FF2B5EF4-FFF2-40B4-BE49-F238E27FC236}">
                <a16:creationId xmlns:a16="http://schemas.microsoft.com/office/drawing/2014/main" id="{DFBC6C8A-B962-4A76-B3BD-D6B6634855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201458"/>
              </p:ext>
            </p:extLst>
          </p:nvPr>
        </p:nvGraphicFramePr>
        <p:xfrm>
          <a:off x="5262360" y="2455795"/>
          <a:ext cx="2714492" cy="180966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CC4A231-EBE1-43E3-A79C-842314B65C4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 rtlCol="0"/>
          <a:lstStyle/>
          <a:p>
            <a:pPr rtl="0"/>
            <a:r>
              <a:rPr lang="en-GB" dirty="0"/>
              <a:t>8/05/20XX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CEEA5F9-AB64-4410-9739-01B806447B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 rtlCol="0"/>
          <a:lstStyle/>
          <a:p>
            <a:pPr rtl="0"/>
            <a:r>
              <a:rPr lang="en-GB" dirty="0"/>
              <a:t>Conference Presentation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56DD176-B0F5-49FE-A0C1-060088DD68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rtlCol="0"/>
          <a:lstStyle/>
          <a:p>
            <a:pPr rtl="0"/>
            <a:fld id="{18D65601-5AE2-46FC-B138-694DDD2B510D}" type="slidenum">
              <a:rPr lang="en-GB" smtClean="0"/>
              <a:pPr rtl="0"/>
              <a:t>14</a:t>
            </a:fld>
            <a:endParaRPr lang="en-GB" dirty="0"/>
          </a:p>
        </p:txBody>
      </p:sp>
      <p:sp>
        <p:nvSpPr>
          <p:cNvPr id="5" name="Content Placeholder 18">
            <a:extLst>
              <a:ext uri="{FF2B5EF4-FFF2-40B4-BE49-F238E27FC236}">
                <a16:creationId xmlns:a16="http://schemas.microsoft.com/office/drawing/2014/main" id="{2E796DDE-7E9D-A81E-B12F-7ACB91740698}"/>
              </a:ext>
            </a:extLst>
          </p:cNvPr>
          <p:cNvSpPr txBox="1">
            <a:spLocks/>
          </p:cNvSpPr>
          <p:nvPr/>
        </p:nvSpPr>
        <p:spPr>
          <a:xfrm>
            <a:off x="1228596" y="2390732"/>
            <a:ext cx="3497051" cy="1244140"/>
          </a:xfrm>
          <a:prstGeom prst="rect">
            <a:avLst/>
          </a:prstGeom>
        </p:spPr>
        <p:txBody>
          <a:bodyPr rtlCol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1400" dirty="0">
                <a:ea typeface="+mn-lt"/>
                <a:cs typeface="+mn-lt"/>
              </a:rPr>
              <a:t>In-house customisation</a:t>
            </a:r>
          </a:p>
          <a:p>
            <a:pPr marL="0" indent="0">
              <a:buNone/>
            </a:pPr>
            <a:r>
              <a:rPr lang="en-GB" sz="1400" dirty="0">
                <a:ea typeface="+mn-lt"/>
                <a:cs typeface="+mn-lt"/>
              </a:rPr>
              <a:t>In-house design</a:t>
            </a:r>
          </a:p>
          <a:p>
            <a:pPr marL="0" indent="0">
              <a:buNone/>
            </a:pPr>
            <a:r>
              <a:rPr lang="en-GB" sz="1400" dirty="0">
                <a:ea typeface="+mn-lt"/>
                <a:cs typeface="+mn-lt"/>
              </a:rPr>
              <a:t>AI Assistant for Development</a:t>
            </a:r>
            <a:endParaRPr lang="en-GB" sz="1000" dirty="0">
              <a:ea typeface="+mn-lt"/>
              <a:cs typeface="+mn-lt"/>
            </a:endParaRPr>
          </a:p>
        </p:txBody>
      </p:sp>
      <p:graphicFrame>
        <p:nvGraphicFramePr>
          <p:cNvPr id="18" name="Chart 17">
            <a:extLst>
              <a:ext uri="{FF2B5EF4-FFF2-40B4-BE49-F238E27FC236}">
                <a16:creationId xmlns:a16="http://schemas.microsoft.com/office/drawing/2014/main" id="{C81E0BDD-F3A4-8539-AA0F-8B3556CC72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64844914"/>
              </p:ext>
            </p:extLst>
          </p:nvPr>
        </p:nvGraphicFramePr>
        <p:xfrm>
          <a:off x="8248912" y="2455794"/>
          <a:ext cx="2714492" cy="180966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9" name="Chart 18">
            <a:extLst>
              <a:ext uri="{FF2B5EF4-FFF2-40B4-BE49-F238E27FC236}">
                <a16:creationId xmlns:a16="http://schemas.microsoft.com/office/drawing/2014/main" id="{A516DFC4-7A88-FBB6-5E98-AF5E15C3D4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66353847"/>
              </p:ext>
            </p:extLst>
          </p:nvPr>
        </p:nvGraphicFramePr>
        <p:xfrm>
          <a:off x="5262360" y="4299500"/>
          <a:ext cx="2714492" cy="180966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21" name="Chart 20">
            <a:extLst>
              <a:ext uri="{FF2B5EF4-FFF2-40B4-BE49-F238E27FC236}">
                <a16:creationId xmlns:a16="http://schemas.microsoft.com/office/drawing/2014/main" id="{6623A597-29BB-2C42-ACEE-2D1BC1FFB3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79354586"/>
              </p:ext>
            </p:extLst>
          </p:nvPr>
        </p:nvGraphicFramePr>
        <p:xfrm>
          <a:off x="8248912" y="4299500"/>
          <a:ext cx="2714492" cy="180966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  <p:extLst>
      <p:ext uri="{BB962C8B-B14F-4D97-AF65-F5344CB8AC3E}">
        <p14:creationId xmlns:p14="http://schemas.microsoft.com/office/powerpoint/2010/main" val="385067030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8FD7DC7A-3B7F-410C-9B4A-818BD4FCC3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71558" y="1352736"/>
            <a:ext cx="3354537" cy="657883"/>
          </a:xfr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rtl="0"/>
            <a:r>
              <a:rPr lang="en-GB" dirty="0"/>
              <a:t>Going the Woo</a:t>
            </a:r>
            <a:br>
              <a:rPr lang="en-GB" dirty="0"/>
            </a:br>
            <a:r>
              <a:rPr lang="en-GB" dirty="0"/>
              <a:t>Commerce way</a:t>
            </a:r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D529AC97-CEEF-4F49-9BAD-DD30A7E3B5D4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5109845" y="999340"/>
            <a:ext cx="5578870" cy="1408770"/>
          </a:xfrm>
        </p:spPr>
        <p:txBody>
          <a:bodyPr rtlCol="0" anchor="ctr"/>
          <a:lstStyle/>
          <a:p>
            <a:pPr rtl="0"/>
            <a:r>
              <a:rPr lang="en-GB" dirty="0"/>
              <a:t>Magento to WooCommerce</a:t>
            </a:r>
          </a:p>
          <a:p>
            <a:pPr rtl="0"/>
            <a:r>
              <a:rPr lang="en-GB" dirty="0"/>
              <a:t>Why WooCommerce?</a:t>
            </a:r>
          </a:p>
          <a:p>
            <a:pPr rtl="0"/>
            <a:r>
              <a:rPr lang="en-GB" dirty="0"/>
              <a:t>Developing WooCommerce</a:t>
            </a:r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70C5C27B-32E5-4B40-A6B9-D41475D842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38177" y="631627"/>
            <a:ext cx="10915645" cy="5588197"/>
          </a:xfrm>
          <a:prstGeom prst="rect">
            <a:avLst/>
          </a:prstGeom>
          <a:noFill/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BDEDB3A-C068-4452-A16D-219DDA3D75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rtlCol="0"/>
          <a:lstStyle/>
          <a:p>
            <a:pPr rtl="0"/>
            <a:fld id="{18D65601-5AE2-46FC-B138-694DDD2B510D}" type="slidenum">
              <a:rPr lang="en-GB" smtClean="0"/>
              <a:pPr rtl="0"/>
              <a:t>15</a:t>
            </a:fld>
            <a:endParaRPr lang="en-GB"/>
          </a:p>
        </p:txBody>
      </p:sp>
      <p:pic>
        <p:nvPicPr>
          <p:cNvPr id="8" name="Picture Placeholder 7" descr="A white cube with purple text&#10;&#10;Description automatically generated">
            <a:extLst>
              <a:ext uri="{FF2B5EF4-FFF2-40B4-BE49-F238E27FC236}">
                <a16:creationId xmlns:a16="http://schemas.microsoft.com/office/drawing/2014/main" id="{16233248-A83D-1229-4B6E-702E19B5BE56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t="25265" b="25265"/>
          <a:stretch>
            <a:fillRect/>
          </a:stretch>
        </p:blipFill>
        <p:spPr>
          <a:xfrm>
            <a:off x="638177" y="2580253"/>
            <a:ext cx="10909756" cy="3635017"/>
          </a:xfrm>
        </p:spPr>
      </p:pic>
      <p:graphicFrame>
        <p:nvGraphicFramePr>
          <p:cNvPr id="9" name="Diagram 8">
            <a:extLst>
              <a:ext uri="{FF2B5EF4-FFF2-40B4-BE49-F238E27FC236}">
                <a16:creationId xmlns:a16="http://schemas.microsoft.com/office/drawing/2014/main" id="{FB4D9C6C-321F-09F8-DFDE-DE1C37CAD2F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53196381"/>
              </p:ext>
            </p:extLst>
          </p:nvPr>
        </p:nvGraphicFramePr>
        <p:xfrm>
          <a:off x="1944446" y="3153409"/>
          <a:ext cx="3064139" cy="204275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83574668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8FD7DC7A-3B7F-410C-9B4A-818BD4FCC3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71558" y="1352736"/>
            <a:ext cx="3354537" cy="657883"/>
          </a:xfr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rtl="0"/>
            <a:r>
              <a:rPr lang="en-GB" dirty="0"/>
              <a:t>Going Live</a:t>
            </a:r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D529AC97-CEEF-4F49-9BAD-DD30A7E3B5D4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5109845" y="999340"/>
            <a:ext cx="5578870" cy="1408770"/>
          </a:xfrm>
        </p:spPr>
        <p:txBody>
          <a:bodyPr rtlCol="0" anchor="ctr"/>
          <a:lstStyle/>
          <a:p>
            <a:pPr rtl="0"/>
            <a:r>
              <a:rPr lang="en-GB" dirty="0"/>
              <a:t>DroiX.co.uk for UK Customers</a:t>
            </a:r>
          </a:p>
          <a:p>
            <a:pPr rtl="0"/>
            <a:r>
              <a:rPr lang="en-GB" dirty="0"/>
              <a:t>DroiX.net for International Customers</a:t>
            </a:r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70C5C27B-32E5-4B40-A6B9-D41475D842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38177" y="631627"/>
            <a:ext cx="10915645" cy="5588197"/>
          </a:xfrm>
          <a:prstGeom prst="rect">
            <a:avLst/>
          </a:prstGeom>
          <a:noFill/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BDEDB3A-C068-4452-A16D-219DDA3D75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rtlCol="0"/>
          <a:lstStyle/>
          <a:p>
            <a:pPr rtl="0"/>
            <a:fld id="{18D65601-5AE2-46FC-B138-694DDD2B510D}" type="slidenum">
              <a:rPr lang="en-GB" smtClean="0"/>
              <a:pPr rtl="0"/>
              <a:t>16</a:t>
            </a:fld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6141D79-C5D9-91C6-C138-2EDDB15C9F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5827" y="2918001"/>
            <a:ext cx="4449821" cy="207155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81A1012-3E69-7C6A-137E-ED4E993B18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42467" y="2871736"/>
            <a:ext cx="5149603" cy="2164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239223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8FD7DC7A-3B7F-410C-9B4A-818BD4FCC3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71558" y="1352736"/>
            <a:ext cx="3354537" cy="657883"/>
          </a:xfr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rtl="0"/>
            <a:r>
              <a:rPr lang="en-GB" dirty="0"/>
              <a:t>A “must-have”</a:t>
            </a:r>
            <a:br>
              <a:rPr lang="en-GB" dirty="0"/>
            </a:br>
            <a:r>
              <a:rPr lang="en-GB" dirty="0"/>
              <a:t>Amazon</a:t>
            </a:r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D529AC97-CEEF-4F49-9BAD-DD30A7E3B5D4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5109845" y="999340"/>
            <a:ext cx="5578870" cy="1408770"/>
          </a:xfrm>
        </p:spPr>
        <p:txBody>
          <a:bodyPr rtlCol="0" anchor="ctr"/>
          <a:lstStyle/>
          <a:p>
            <a:pPr rtl="0"/>
            <a:r>
              <a:rPr lang="en-GB" dirty="0"/>
              <a:t>Access to over 2 billion visits</a:t>
            </a:r>
          </a:p>
          <a:p>
            <a:pPr rtl="0"/>
            <a:r>
              <a:rPr lang="en-GB" dirty="0" err="1"/>
              <a:t>Fulfillment</a:t>
            </a:r>
            <a:r>
              <a:rPr lang="en-GB" dirty="0"/>
              <a:t> by Amazon</a:t>
            </a:r>
          </a:p>
          <a:p>
            <a:pPr rtl="0"/>
            <a:r>
              <a:rPr lang="en-GB" dirty="0"/>
              <a:t>Brand Expansion</a:t>
            </a:r>
          </a:p>
          <a:p>
            <a:pPr rtl="0"/>
            <a:r>
              <a:rPr lang="en-GB" dirty="0"/>
              <a:t>Extra Sales Revenue</a:t>
            </a:r>
          </a:p>
          <a:p>
            <a:pPr rtl="0"/>
            <a:endParaRPr lang="en-GB" dirty="0"/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70C5C27B-32E5-4B40-A6B9-D41475D842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38177" y="631627"/>
            <a:ext cx="10915645" cy="5588197"/>
          </a:xfrm>
          <a:prstGeom prst="rect">
            <a:avLst/>
          </a:prstGeom>
          <a:noFill/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BDEDB3A-C068-4452-A16D-219DDA3D75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rtlCol="0"/>
          <a:lstStyle/>
          <a:p>
            <a:pPr rtl="0"/>
            <a:fld id="{18D65601-5AE2-46FC-B138-694DDD2B510D}" type="slidenum">
              <a:rPr lang="en-GB" smtClean="0"/>
              <a:pPr rtl="0"/>
              <a:t>17</a:t>
            </a:fld>
            <a:endParaRPr lang="en-GB"/>
          </a:p>
        </p:txBody>
      </p:sp>
      <p:pic>
        <p:nvPicPr>
          <p:cNvPr id="9" name="Picture Placeholder 8" descr="A close up of a cell phone&#10;&#10;Description automatically generated">
            <a:extLst>
              <a:ext uri="{FF2B5EF4-FFF2-40B4-BE49-F238E27FC236}">
                <a16:creationId xmlns:a16="http://schemas.microsoft.com/office/drawing/2014/main" id="{C1C594D8-B406-D621-1AC1-D1ACB744A8CE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t="25010" b="25010"/>
          <a:stretch>
            <a:fillRect/>
          </a:stretch>
        </p:blipFill>
        <p:spPr>
          <a:xfrm>
            <a:off x="638177" y="2578780"/>
            <a:ext cx="10915645" cy="3637126"/>
          </a:xfr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A2B12A0-F738-A8C5-3EF5-5BB6BEF055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78766" y="3020028"/>
            <a:ext cx="7300625" cy="267046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5967867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812B1988-DF3B-414E-BEB4-BDE3F33E67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83137" y="1360309"/>
            <a:ext cx="4733200" cy="657882"/>
          </a:xfr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rtl="0"/>
            <a:r>
              <a:rPr lang="en-GB" dirty="0"/>
              <a:t>Shine a light on your product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3185E29-C32E-49F4-9417-C2C1934B29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 rtlCol="0"/>
          <a:lstStyle/>
          <a:p>
            <a:pPr rtl="0"/>
            <a:r>
              <a:rPr lang="en-GB"/>
              <a:t>8/05/20XX</a:t>
            </a:r>
          </a:p>
        </p:txBody>
      </p:sp>
      <p:sp>
        <p:nvSpPr>
          <p:cNvPr id="91" name="Rectangle 90">
            <a:extLst>
              <a:ext uri="{FF2B5EF4-FFF2-40B4-BE49-F238E27FC236}">
                <a16:creationId xmlns:a16="http://schemas.microsoft.com/office/drawing/2014/main" id="{86266357-58CA-479D-8E3B-7CBCA97076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38177" y="631627"/>
            <a:ext cx="10915645" cy="5588197"/>
          </a:xfrm>
          <a:prstGeom prst="rect">
            <a:avLst/>
          </a:prstGeom>
          <a:noFill/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76ABE93-3060-BFEB-53B6-BFA6CF32FD97}"/>
              </a:ext>
            </a:extLst>
          </p:cNvPr>
          <p:cNvSpPr txBox="1"/>
          <p:nvPr/>
        </p:nvSpPr>
        <p:spPr>
          <a:xfrm>
            <a:off x="1883137" y="2216020"/>
            <a:ext cx="4957665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/>
              <a:t>Marketing The Product:</a:t>
            </a:r>
            <a:r>
              <a:rPr lang="en-GB" sz="1400" dirty="0"/>
              <a:t> Ensure visibility and awareness.</a:t>
            </a:r>
          </a:p>
          <a:p>
            <a:endParaRPr lang="en-GB" sz="1400" dirty="0"/>
          </a:p>
          <a:p>
            <a:r>
              <a:rPr lang="en-GB" sz="1400" b="1" dirty="0"/>
              <a:t>Target Demographic:</a:t>
            </a:r>
            <a:r>
              <a:rPr lang="en-GB" sz="1400" dirty="0"/>
              <a:t> Original materials often miss the mark.</a:t>
            </a:r>
          </a:p>
          <a:p>
            <a:endParaRPr lang="en-GB" sz="1400" dirty="0"/>
          </a:p>
          <a:p>
            <a:r>
              <a:rPr lang="en-GB" sz="1400" b="1" dirty="0"/>
              <a:t>Importance of Good Grammar:</a:t>
            </a:r>
            <a:r>
              <a:rPr lang="en-GB" sz="1400" dirty="0"/>
              <a:t> Bad spelling can increase website bounce rate by 85%.</a:t>
            </a:r>
          </a:p>
          <a:p>
            <a:endParaRPr lang="en-GB" sz="1400" dirty="0"/>
          </a:p>
          <a:p>
            <a:r>
              <a:rPr lang="en-GB" sz="1400" b="1" dirty="0"/>
              <a:t>DIY Approach:</a:t>
            </a:r>
            <a:r>
              <a:rPr lang="en-GB" sz="1400" dirty="0"/>
              <a:t> Craft your own appealing product images.</a:t>
            </a:r>
          </a:p>
          <a:p>
            <a:endParaRPr lang="en-GB" sz="1400" dirty="0"/>
          </a:p>
          <a:p>
            <a:r>
              <a:rPr lang="en-GB" sz="1400" b="1" dirty="0"/>
              <a:t>Highlight Positives:</a:t>
            </a:r>
            <a:r>
              <a:rPr lang="en-GB" sz="1400" dirty="0"/>
              <a:t> Showcase the product's best features.</a:t>
            </a:r>
          </a:p>
          <a:p>
            <a:endParaRPr lang="en-GB" sz="1400" b="1" dirty="0"/>
          </a:p>
          <a:p>
            <a:r>
              <a:rPr lang="en-GB" sz="1400" b="1" dirty="0"/>
              <a:t>Control Presentation:</a:t>
            </a:r>
            <a:r>
              <a:rPr lang="en-GB" sz="1400" dirty="0"/>
              <a:t> Images should allow customers to visualize owning the product.</a:t>
            </a:r>
          </a:p>
          <a:p>
            <a:endParaRPr lang="en-GB" sz="1400" dirty="0"/>
          </a:p>
          <a:p>
            <a:r>
              <a:rPr lang="en-GB" sz="1400" b="1" dirty="0"/>
              <a:t>Bonus:</a:t>
            </a:r>
            <a:r>
              <a:rPr lang="en-GB" sz="1400" dirty="0"/>
              <a:t> Unique images boost SEO.</a:t>
            </a:r>
          </a:p>
        </p:txBody>
      </p:sp>
      <p:pic>
        <p:nvPicPr>
          <p:cNvPr id="13" name="Picture 4" descr="A hand holding a device in the pocket of a person's pants&#10;&#10;Description automatically generated">
            <a:extLst>
              <a:ext uri="{FF2B5EF4-FFF2-40B4-BE49-F238E27FC236}">
                <a16:creationId xmlns:a16="http://schemas.microsoft.com/office/drawing/2014/main" id="{E8AB2A9C-BE15-AC8C-AB7A-F6E75AEE8C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40960" y="1845252"/>
            <a:ext cx="3125165" cy="3125165"/>
          </a:xfrm>
          <a:prstGeom prst="rect">
            <a:avLst/>
          </a:prstGeom>
        </p:spPr>
      </p:pic>
      <p:pic>
        <p:nvPicPr>
          <p:cNvPr id="11" name="Picture 3">
            <a:extLst>
              <a:ext uri="{FF2B5EF4-FFF2-40B4-BE49-F238E27FC236}">
                <a16:creationId xmlns:a16="http://schemas.microsoft.com/office/drawing/2014/main" id="{000FE989-952E-0207-6C65-82EF5D7F51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38361" y="1599836"/>
            <a:ext cx="3160946" cy="3651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28276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3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812B1988-DF3B-414E-BEB4-BDE3F33E67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83137" y="1360309"/>
            <a:ext cx="4733200" cy="657882"/>
          </a:xfr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rtl="0"/>
            <a:r>
              <a:rPr lang="en-GB" dirty="0"/>
              <a:t>Using all the Tools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3185E29-C32E-49F4-9417-C2C1934B29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 rtlCol="0"/>
          <a:lstStyle/>
          <a:p>
            <a:pPr rtl="0"/>
            <a:r>
              <a:rPr lang="en-GB"/>
              <a:t>8/05/20XX</a:t>
            </a:r>
          </a:p>
        </p:txBody>
      </p:sp>
      <p:sp>
        <p:nvSpPr>
          <p:cNvPr id="91" name="Rectangle 90">
            <a:extLst>
              <a:ext uri="{FF2B5EF4-FFF2-40B4-BE49-F238E27FC236}">
                <a16:creationId xmlns:a16="http://schemas.microsoft.com/office/drawing/2014/main" id="{86266357-58CA-479D-8E3B-7CBCA97076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38177" y="631627"/>
            <a:ext cx="10915645" cy="5588197"/>
          </a:xfrm>
          <a:prstGeom prst="rect">
            <a:avLst/>
          </a:prstGeom>
          <a:noFill/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/>
          </a:p>
        </p:txBody>
      </p:sp>
      <p:sp>
        <p:nvSpPr>
          <p:cNvPr id="2" name="Content Placeholder 13">
            <a:extLst>
              <a:ext uri="{FF2B5EF4-FFF2-40B4-BE49-F238E27FC236}">
                <a16:creationId xmlns:a16="http://schemas.microsoft.com/office/drawing/2014/main" id="{B4F723B0-0335-B17C-4E60-1980DCBFF9DA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5340253" y="1488432"/>
            <a:ext cx="1511491" cy="253692"/>
          </a:xfrm>
        </p:spPr>
        <p:txBody>
          <a:bodyPr rtlCol="0" anchor="ctr"/>
          <a:lstStyle/>
          <a:p>
            <a:pPr rtl="0"/>
            <a:r>
              <a:rPr lang="en-GB" dirty="0"/>
              <a:t>1</a:t>
            </a:r>
            <a:r>
              <a:rPr lang="en-GB" baseline="30000" dirty="0"/>
              <a:t>st</a:t>
            </a:r>
            <a:r>
              <a:rPr lang="en-GB" dirty="0"/>
              <a:t> or 3</a:t>
            </a:r>
            <a:r>
              <a:rPr lang="en-GB" baseline="30000" dirty="0"/>
              <a:t>rd</a:t>
            </a:r>
            <a:r>
              <a:rPr lang="en-GB" dirty="0"/>
              <a:t> Party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D497100-DFE3-FAD1-686B-7140B638E9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61192" y="2182768"/>
            <a:ext cx="5492608" cy="31868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91EF7EE-FCD2-5F42-201E-D68BB7634A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36949" y="2154717"/>
            <a:ext cx="3224221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62880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Content Placeholder 35">
            <a:extLst>
              <a:ext uri="{FF2B5EF4-FFF2-40B4-BE49-F238E27FC236}">
                <a16:creationId xmlns:a16="http://schemas.microsoft.com/office/drawing/2014/main" id="{E729BB73-6CD7-44AA-A8FE-669B7271B5B8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7089761" y="3273520"/>
            <a:ext cx="4183389" cy="709924"/>
          </a:xfrm>
        </p:spPr>
        <p:txBody>
          <a:bodyPr rtlCol="0"/>
          <a:lstStyle/>
          <a:p>
            <a:pPr algn="l"/>
            <a:r>
              <a:rPr lang="en-GB" dirty="0">
                <a:solidFill>
                  <a:schemeClr val="tx1">
                    <a:lumMod val="25000"/>
                    <a:lumOff val="75000"/>
                  </a:schemeClr>
                </a:solidFill>
                <a:ea typeface="+mn-lt"/>
                <a:cs typeface="+mn-lt"/>
              </a:rPr>
              <a:t>From a childhood love for gadgets to the creation of DroiX</a:t>
            </a:r>
            <a:endParaRPr lang="en-US" dirty="0">
              <a:solidFill>
                <a:schemeClr val="tx1">
                  <a:lumMod val="25000"/>
                  <a:lumOff val="75000"/>
                </a:schemeClr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966D046-810B-242D-A089-FE9D1E4A133D}"/>
              </a:ext>
            </a:extLst>
          </p:cNvPr>
          <p:cNvSpPr txBox="1">
            <a:spLocks/>
          </p:cNvSpPr>
          <p:nvPr/>
        </p:nvSpPr>
        <p:spPr>
          <a:xfrm>
            <a:off x="6953811" y="841919"/>
            <a:ext cx="4425962" cy="2387600"/>
          </a:xfrm>
          <a:prstGeom prst="rect">
            <a:avLst/>
          </a:prstGeom>
        </p:spPr>
        <p:txBody>
          <a:bodyPr rtlCol="0" anchor="ctr">
            <a:normAutofit fontScale="92500"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400" kern="1200" spc="100" baseline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1pPr>
          </a:lstStyle>
          <a:p>
            <a:pPr algn="l"/>
            <a:r>
              <a:rPr lang="en-GB" sz="4200" dirty="0">
                <a:solidFill>
                  <a:schemeClr val="bg1"/>
                </a:solidFill>
                <a:ea typeface="+mj-lt"/>
                <a:cs typeface="+mj-lt"/>
              </a:rPr>
              <a:t>A Journey from Passion to Ecommerce Success</a:t>
            </a:r>
            <a:endParaRPr lang="en-GB" sz="4200" dirty="0">
              <a:solidFill>
                <a:schemeClr val="bg1"/>
              </a:solidFill>
            </a:endParaRPr>
          </a:p>
        </p:txBody>
      </p:sp>
      <p:pic>
        <p:nvPicPr>
          <p:cNvPr id="13" name="Picture Placeholder 12" descr="A person sitting at a table with a computer and a pen&#10;&#10;Description automatically generated">
            <a:extLst>
              <a:ext uri="{FF2B5EF4-FFF2-40B4-BE49-F238E27FC236}">
                <a16:creationId xmlns:a16="http://schemas.microsoft.com/office/drawing/2014/main" id="{CC685DBB-FB39-8CD3-DA3B-B19951DC7666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t="619" b="619"/>
          <a:stretch>
            <a:fillRect/>
          </a:stretch>
        </p:blipFill>
        <p:spPr>
          <a:xfrm>
            <a:off x="1655763" y="0"/>
            <a:ext cx="4635500" cy="6858000"/>
          </a:xfrm>
        </p:spPr>
      </p:pic>
    </p:spTree>
    <p:extLst>
      <p:ext uri="{BB962C8B-B14F-4D97-AF65-F5344CB8AC3E}">
        <p14:creationId xmlns:p14="http://schemas.microsoft.com/office/powerpoint/2010/main" val="660747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812B1988-DF3B-414E-BEB4-BDE3F33E67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83137" y="1360309"/>
            <a:ext cx="4733200" cy="657882"/>
          </a:xfr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rtl="0"/>
            <a:r>
              <a:rPr lang="en-GB" dirty="0"/>
              <a:t>Amazon Brand Registry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3185E29-C32E-49F4-9417-C2C1934B29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 rtlCol="0"/>
          <a:lstStyle/>
          <a:p>
            <a:pPr rtl="0"/>
            <a:r>
              <a:rPr lang="en-GB"/>
              <a:t>8/05/20XX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D6268C4-FA36-44D9-B49A-C2B51810F3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rtlCol="0"/>
          <a:lstStyle/>
          <a:p>
            <a:pPr rtl="0"/>
            <a:fld id="{18D65601-5AE2-46FC-B138-694DDD2B510D}" type="slidenum">
              <a:rPr lang="en-GB" smtClean="0"/>
              <a:pPr rtl="0"/>
              <a:t>20</a:t>
            </a:fld>
            <a:endParaRPr lang="en-GB"/>
          </a:p>
        </p:txBody>
      </p:sp>
      <p:sp>
        <p:nvSpPr>
          <p:cNvPr id="91" name="Rectangle 90">
            <a:extLst>
              <a:ext uri="{FF2B5EF4-FFF2-40B4-BE49-F238E27FC236}">
                <a16:creationId xmlns:a16="http://schemas.microsoft.com/office/drawing/2014/main" id="{86266357-58CA-479D-8E3B-7CBCA97076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38177" y="631627"/>
            <a:ext cx="10915645" cy="5588197"/>
          </a:xfrm>
          <a:prstGeom prst="rect">
            <a:avLst/>
          </a:prstGeom>
          <a:noFill/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C9B504D-4C1D-D96E-8166-2B18631AEA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43228" y="2465439"/>
            <a:ext cx="1193368" cy="1743206"/>
          </a:xfrm>
          <a:prstGeom prst="rect">
            <a:avLst/>
          </a:prstGeom>
        </p:spPr>
      </p:pic>
      <p:sp>
        <p:nvSpPr>
          <p:cNvPr id="12" name="Content Placeholder 13">
            <a:extLst>
              <a:ext uri="{FF2B5EF4-FFF2-40B4-BE49-F238E27FC236}">
                <a16:creationId xmlns:a16="http://schemas.microsoft.com/office/drawing/2014/main" id="{5DD33506-879B-3FF8-E782-4CFB8E7A49CD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924403" y="1950478"/>
            <a:ext cx="2473905" cy="1445686"/>
          </a:xfrm>
        </p:spPr>
        <p:txBody>
          <a:bodyPr rtlCol="0" anchor="ctr"/>
          <a:lstStyle/>
          <a:p>
            <a:pPr rtl="0"/>
            <a:r>
              <a:rPr lang="en-GB" dirty="0"/>
              <a:t>Sponsored Brand Ads</a:t>
            </a:r>
          </a:p>
          <a:p>
            <a:pPr rtl="0"/>
            <a:r>
              <a:rPr lang="en-GB" dirty="0"/>
              <a:t>EBC Content</a:t>
            </a:r>
          </a:p>
          <a:p>
            <a:pPr rtl="0"/>
            <a:r>
              <a:rPr lang="en-GB" dirty="0"/>
              <a:t>Stores</a:t>
            </a:r>
          </a:p>
          <a:p>
            <a:pPr rtl="0"/>
            <a:r>
              <a:rPr lang="en-GB" dirty="0"/>
              <a:t>Videos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A9F5E999-1E2C-2442-C634-72CCB941CB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70317" y="2287935"/>
            <a:ext cx="3030807" cy="91496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F61A566F-BBE1-F2CF-6EE5-0B4E8BBB1B1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70317" y="3323944"/>
            <a:ext cx="3030807" cy="233606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40F39656-EAFC-36D8-9906-3AC1CC94A8F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36596" y="2217459"/>
            <a:ext cx="3825432" cy="3266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0934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812B1988-DF3B-414E-BEB4-BDE3F33E67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83137" y="1360309"/>
            <a:ext cx="4733200" cy="657882"/>
          </a:xfr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rtl="0"/>
            <a:r>
              <a:rPr lang="en-GB" dirty="0"/>
              <a:t>Multi-Language Content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3185E29-C32E-49F4-9417-C2C1934B29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 rtlCol="0"/>
          <a:lstStyle/>
          <a:p>
            <a:pPr rtl="0"/>
            <a:r>
              <a:rPr lang="en-GB"/>
              <a:t>8/05/20XX</a:t>
            </a:r>
          </a:p>
        </p:txBody>
      </p:sp>
      <p:sp>
        <p:nvSpPr>
          <p:cNvPr id="91" name="Rectangle 90">
            <a:extLst>
              <a:ext uri="{FF2B5EF4-FFF2-40B4-BE49-F238E27FC236}">
                <a16:creationId xmlns:a16="http://schemas.microsoft.com/office/drawing/2014/main" id="{86266357-58CA-479D-8E3B-7CBCA97076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38177" y="631627"/>
            <a:ext cx="10915645" cy="5588197"/>
          </a:xfrm>
          <a:prstGeom prst="rect">
            <a:avLst/>
          </a:prstGeom>
          <a:noFill/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/>
          </a:p>
        </p:txBody>
      </p:sp>
      <p:sp>
        <p:nvSpPr>
          <p:cNvPr id="12" name="Content Placeholder 13">
            <a:extLst>
              <a:ext uri="{FF2B5EF4-FFF2-40B4-BE49-F238E27FC236}">
                <a16:creationId xmlns:a16="http://schemas.microsoft.com/office/drawing/2014/main" id="{5DD33506-879B-3FF8-E782-4CFB8E7A49CD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1883137" y="1868347"/>
            <a:ext cx="2226302" cy="149844"/>
          </a:xfrm>
        </p:spPr>
        <p:txBody>
          <a:bodyPr rtlCol="0" anchor="ctr"/>
          <a:lstStyle/>
          <a:p>
            <a:pPr rtl="0"/>
            <a:r>
              <a:rPr lang="en-GB" sz="1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Listings, Ads, Videos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2924BF2-A2B1-9A9C-FBC9-B9AB6A930E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9455" y="2154717"/>
            <a:ext cx="4432475" cy="3429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2C374BE-BF29-EF38-AA6C-6762A6DE1E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40361" y="2128826"/>
            <a:ext cx="4733200" cy="3454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426537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D529AC97-CEEF-4F49-9BAD-DD30A7E3B5D4}"/>
              </a:ext>
            </a:extLst>
          </p:cNvPr>
          <p:cNvSpPr>
            <a:spLocks noGrp="1"/>
          </p:cNvSpPr>
          <p:nvPr>
            <p:ph sz="quarter" idx="15"/>
          </p:nvPr>
        </p:nvSpPr>
        <p:spPr/>
        <p:txBody>
          <a:bodyPr rtlCol="0" anchor="ctr"/>
          <a:lstStyle/>
          <a:p>
            <a:pPr rtl="0"/>
            <a:r>
              <a:rPr lang="en-GB" dirty="0"/>
              <a:t>Payment Methods</a:t>
            </a:r>
          </a:p>
          <a:p>
            <a:pPr rtl="0"/>
            <a:r>
              <a:rPr lang="en-GB" dirty="0"/>
              <a:t>First Party Fees</a:t>
            </a:r>
          </a:p>
          <a:p>
            <a:pPr rtl="0"/>
            <a:r>
              <a:rPr lang="en-GB" dirty="0"/>
              <a:t>Payment Processor Fees</a:t>
            </a:r>
          </a:p>
          <a:p>
            <a:pPr rtl="0"/>
            <a:r>
              <a:rPr lang="en-GB" dirty="0"/>
              <a:t>Amazon Selling Fees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BDEDB3A-C068-4452-A16D-219DDA3D75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18D65601-5AE2-46FC-B138-694DDD2B510D}" type="slidenum">
              <a:rPr lang="en-GB" smtClean="0"/>
              <a:pPr rtl="0"/>
              <a:t>22</a:t>
            </a:fld>
            <a:endParaRPr lang="en-GB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8FD7DC7A-3B7F-410C-9B4A-818BD4FCC326}"/>
              </a:ext>
            </a:extLst>
          </p:cNvPr>
          <p:cNvSpPr>
            <a:spLocks noGrp="1"/>
          </p:cNvSpPr>
          <p:nvPr>
            <p:ph type="title"/>
          </p:nvPr>
        </p:nvSpPr>
        <p:spPr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rtl="0"/>
            <a:r>
              <a:rPr lang="en-GB" dirty="0"/>
              <a:t>Payments</a:t>
            </a:r>
            <a:br>
              <a:rPr lang="en-GB" dirty="0"/>
            </a:br>
            <a:r>
              <a:rPr lang="en-GB" dirty="0"/>
              <a:t>Selling Fees</a:t>
            </a:r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70C5C27B-32E5-4B40-A6B9-D41475D842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38177" y="631627"/>
            <a:ext cx="10915645" cy="5588197"/>
          </a:xfrm>
          <a:prstGeom prst="rect">
            <a:avLst/>
          </a:prstGeom>
          <a:noFill/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/>
          </a:p>
        </p:txBody>
      </p:sp>
      <p:pic>
        <p:nvPicPr>
          <p:cNvPr id="16" name="Picture 15" descr="A screenshot of a phone and a pay button&#10;&#10;Description automatically generated">
            <a:extLst>
              <a:ext uri="{FF2B5EF4-FFF2-40B4-BE49-F238E27FC236}">
                <a16:creationId xmlns:a16="http://schemas.microsoft.com/office/drawing/2014/main" id="{1888437F-312D-2448-A8DD-C23D1C0528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4461" y="1132024"/>
            <a:ext cx="4399722" cy="4399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319267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D529AC97-CEEF-4F49-9BAD-DD30A7E3B5D4}"/>
              </a:ext>
            </a:extLst>
          </p:cNvPr>
          <p:cNvSpPr>
            <a:spLocks noGrp="1"/>
          </p:cNvSpPr>
          <p:nvPr>
            <p:ph sz="quarter" idx="15"/>
          </p:nvPr>
        </p:nvSpPr>
        <p:spPr/>
        <p:txBody>
          <a:bodyPr rtlCol="0" anchor="ctr"/>
          <a:lstStyle/>
          <a:p>
            <a:pPr rtl="0"/>
            <a:r>
              <a:rPr lang="en-GB" dirty="0"/>
              <a:t>Review Aggregators</a:t>
            </a:r>
          </a:p>
          <a:p>
            <a:pPr rtl="0"/>
            <a:r>
              <a:rPr lang="en-GB" dirty="0"/>
              <a:t>Google </a:t>
            </a:r>
            <a:r>
              <a:rPr lang="en-GB" dirty="0" err="1"/>
              <a:t>MyBusiness</a:t>
            </a:r>
            <a:endParaRPr lang="en-GB" dirty="0"/>
          </a:p>
          <a:p>
            <a:pPr rtl="0"/>
            <a:r>
              <a:rPr lang="en-GB" dirty="0"/>
              <a:t>Influencers</a:t>
            </a:r>
          </a:p>
          <a:p>
            <a:pPr rtl="0"/>
            <a:r>
              <a:rPr lang="en-GB" dirty="0"/>
              <a:t>Customers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8FD7DC7A-3B7F-410C-9B4A-818BD4FCC326}"/>
              </a:ext>
            </a:extLst>
          </p:cNvPr>
          <p:cNvSpPr>
            <a:spLocks noGrp="1"/>
          </p:cNvSpPr>
          <p:nvPr>
            <p:ph type="title"/>
          </p:nvPr>
        </p:nvSpPr>
        <p:spPr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rtl="0"/>
            <a:r>
              <a:rPr lang="en-GB" dirty="0"/>
              <a:t>Brand Strength</a:t>
            </a:r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70C5C27B-32E5-4B40-A6B9-D41475D842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38177" y="631627"/>
            <a:ext cx="10915645" cy="5588197"/>
          </a:xfrm>
          <a:prstGeom prst="rect">
            <a:avLst/>
          </a:prstGeom>
          <a:noFill/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/>
          </a:p>
        </p:txBody>
      </p:sp>
      <p:pic>
        <p:nvPicPr>
          <p:cNvPr id="3" name="Picture 2" descr="A screenshot of a computer&#10;&#10;Description automatically generated">
            <a:extLst>
              <a:ext uri="{FF2B5EF4-FFF2-40B4-BE49-F238E27FC236}">
                <a16:creationId xmlns:a16="http://schemas.microsoft.com/office/drawing/2014/main" id="{BDE52D98-FF3A-7469-B7D5-A666985269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1539" y="1095303"/>
            <a:ext cx="4473164" cy="4473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535245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812B1988-DF3B-414E-BEB4-BDE3F33E67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83137" y="1360309"/>
            <a:ext cx="4733200" cy="657882"/>
          </a:xfr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rtl="0"/>
            <a:r>
              <a:rPr lang="en-GB" dirty="0"/>
              <a:t>Community Voice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3185E29-C32E-49F4-9417-C2C1934B29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 rtlCol="0"/>
          <a:lstStyle/>
          <a:p>
            <a:pPr rtl="0"/>
            <a:r>
              <a:rPr lang="en-GB"/>
              <a:t>8/05/20XX</a:t>
            </a:r>
          </a:p>
        </p:txBody>
      </p:sp>
      <p:sp>
        <p:nvSpPr>
          <p:cNvPr id="91" name="Rectangle 90">
            <a:extLst>
              <a:ext uri="{FF2B5EF4-FFF2-40B4-BE49-F238E27FC236}">
                <a16:creationId xmlns:a16="http://schemas.microsoft.com/office/drawing/2014/main" id="{86266357-58CA-479D-8E3B-7CBCA97076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38177" y="631627"/>
            <a:ext cx="10915645" cy="5588197"/>
          </a:xfrm>
          <a:prstGeom prst="rect">
            <a:avLst/>
          </a:prstGeom>
          <a:noFill/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/>
          </a:p>
        </p:txBody>
      </p:sp>
      <p:pic>
        <p:nvPicPr>
          <p:cNvPr id="9" name="Picture 8" descr="A screenshot of a video game&#10;&#10;Description automatically generated">
            <a:extLst>
              <a:ext uri="{FF2B5EF4-FFF2-40B4-BE49-F238E27FC236}">
                <a16:creationId xmlns:a16="http://schemas.microsoft.com/office/drawing/2014/main" id="{D634B531-314A-FB10-4089-80546A1B7D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87278" y="928894"/>
            <a:ext cx="5290930" cy="5290930"/>
          </a:xfrm>
          <a:prstGeom prst="rect">
            <a:avLst/>
          </a:prstGeom>
        </p:spPr>
      </p:pic>
      <p:sp>
        <p:nvSpPr>
          <p:cNvPr id="10" name="Content Placeholder 13">
            <a:extLst>
              <a:ext uri="{FF2B5EF4-FFF2-40B4-BE49-F238E27FC236}">
                <a16:creationId xmlns:a16="http://schemas.microsoft.com/office/drawing/2014/main" id="{A09D07EA-B17E-C3D3-CE21-A1B1E51DE077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1711335" y="1739360"/>
            <a:ext cx="3817776" cy="956195"/>
          </a:xfrm>
        </p:spPr>
        <p:txBody>
          <a:bodyPr rtlCol="0" anchor="ctr"/>
          <a:lstStyle/>
          <a:p>
            <a:pPr rtl="0"/>
            <a:r>
              <a:rPr lang="en-GB" dirty="0"/>
              <a:t>Word to Mouth / Perception of Brand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B7CD206-C724-92DC-2519-99E35E7274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56952" y="2746873"/>
            <a:ext cx="2630326" cy="317252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17EB019-16B3-6D96-EE9E-57C656A17B8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8200" y="2695555"/>
            <a:ext cx="2409976" cy="3172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547965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F7B7E5B3-F6B1-4A5C-A942-9728FEC576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38177" y="631627"/>
            <a:ext cx="10915645" cy="5588197"/>
          </a:xfrm>
          <a:prstGeom prst="rect">
            <a:avLst/>
          </a:prstGeom>
          <a:noFill/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11C0FA35-FBFE-4B23-B0D5-ECBC4C9053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1389360" y="0"/>
            <a:ext cx="0" cy="1713387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39B2324E-969D-4802-8BB3-E6EC3E2214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5242" y="1317869"/>
            <a:ext cx="7895478" cy="495691"/>
          </a:xfr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rtl="0"/>
            <a:r>
              <a:rPr lang="en-GB" dirty="0"/>
              <a:t>Customer service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A55B64A6-4B84-B2B2-E431-7615EA231DF6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1447437" y="2007943"/>
            <a:ext cx="8616071" cy="3532188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Options for contacting </a:t>
            </a:r>
            <a:r>
              <a:rPr lang="en-US" dirty="0" err="1"/>
              <a:t>DroiX</a:t>
            </a:r>
            <a:endParaRPr lang="en-US" dirty="0"/>
          </a:p>
          <a:p>
            <a:pPr marL="233363"/>
            <a:r>
              <a:rPr lang="en-US" dirty="0"/>
              <a:t> e-mail, phone, live chat, contact form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Knowledge base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Customer support software</a:t>
            </a:r>
          </a:p>
          <a:p>
            <a:r>
              <a:rPr lang="en-US" dirty="0"/>
              <a:t>	Zendesk</a:t>
            </a:r>
          </a:p>
          <a:p>
            <a:r>
              <a:rPr lang="en-US" dirty="0"/>
              <a:t>	</a:t>
            </a:r>
            <a:r>
              <a:rPr lang="en-US" dirty="0" err="1"/>
              <a:t>SupportSync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3 dedicated people for customer support – reply time &lt; 24h</a:t>
            </a:r>
          </a:p>
          <a:p>
            <a:r>
              <a:rPr lang="en-US" dirty="0"/>
              <a:t>	One dealing 12 hours per day with Zendesk &amp; Live chat</a:t>
            </a:r>
          </a:p>
          <a:p>
            <a:r>
              <a:rPr lang="en-US" dirty="0"/>
              <a:t>	One person dealing with customer returns &amp; technical support</a:t>
            </a:r>
          </a:p>
          <a:p>
            <a:r>
              <a:rPr lang="en-US" dirty="0"/>
              <a:t>	One person answering the phone line and handling logistics related issues</a:t>
            </a:r>
          </a:p>
          <a:p>
            <a:endParaRPr lang="en-GB" dirty="0"/>
          </a:p>
          <a:p>
            <a:endParaRPr lang="en-GB" dirty="0"/>
          </a:p>
        </p:txBody>
      </p:sp>
      <p:pic>
        <p:nvPicPr>
          <p:cNvPr id="2" name="Picture 1" descr="A person holding a cell phone&#10;&#10;Description automatically generated">
            <a:extLst>
              <a:ext uri="{FF2B5EF4-FFF2-40B4-BE49-F238E27FC236}">
                <a16:creationId xmlns:a16="http://schemas.microsoft.com/office/drawing/2014/main" id="{62493F3D-8764-A833-39FB-AB5947AFD4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03851" y="818617"/>
            <a:ext cx="5949949" cy="2128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822429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F7B7E5B3-F6B1-4A5C-A942-9728FEC576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38177" y="631627"/>
            <a:ext cx="10915645" cy="5588197"/>
          </a:xfrm>
          <a:prstGeom prst="rect">
            <a:avLst/>
          </a:prstGeom>
          <a:noFill/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11C0FA35-FBFE-4B23-B0D5-ECBC4C9053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1389360" y="0"/>
            <a:ext cx="0" cy="1713387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39B2324E-969D-4802-8BB3-E6EC3E2214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5242" y="1317869"/>
            <a:ext cx="7895478" cy="495691"/>
          </a:xfr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rtl="0"/>
            <a:r>
              <a:rPr lang="en-US" dirty="0"/>
              <a:t>Customer </a:t>
            </a:r>
            <a:r>
              <a:rPr lang="en-GB" dirty="0"/>
              <a:t>support software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A55B64A6-4B84-B2B2-E431-7615EA231DF6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1675242" y="2051170"/>
            <a:ext cx="6649249" cy="3532188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Integrates all communication options to the customers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Integrates Channel Reply messaging from our marketplaces including Amazon, eBay, Walmart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Rich in features but can get pricey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Average number of tickets per month is around 2000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Most common questions from customers - use of macros</a:t>
            </a:r>
          </a:p>
          <a:p>
            <a:r>
              <a:rPr lang="en-US" dirty="0"/>
              <a:t>	Where is my order?</a:t>
            </a:r>
          </a:p>
          <a:p>
            <a:r>
              <a:rPr lang="en-US" dirty="0"/>
              <a:t>	When will it ship?</a:t>
            </a:r>
          </a:p>
          <a:p>
            <a:r>
              <a:rPr lang="en-US" dirty="0"/>
              <a:t>	I want to cancel my order.</a:t>
            </a:r>
          </a:p>
          <a:p>
            <a:r>
              <a:rPr lang="en-US" dirty="0"/>
              <a:t>	Will I need to pay import taxes?</a:t>
            </a:r>
          </a:p>
          <a:p>
            <a:endParaRPr lang="en-GB" dirty="0"/>
          </a:p>
          <a:p>
            <a:endParaRPr lang="en-GB" dirty="0"/>
          </a:p>
        </p:txBody>
      </p:sp>
      <p:pic>
        <p:nvPicPr>
          <p:cNvPr id="2" name="Picture 1" descr="A blue and black logo&#10;&#10;Description automatically generated">
            <a:extLst>
              <a:ext uri="{FF2B5EF4-FFF2-40B4-BE49-F238E27FC236}">
                <a16:creationId xmlns:a16="http://schemas.microsoft.com/office/drawing/2014/main" id="{1B0CCA2B-6C85-4948-9B14-A072C9A33A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17264" y="818898"/>
            <a:ext cx="3285406" cy="708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624894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F7B7E5B3-F6B1-4A5C-A942-9728FEC576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38177" y="631627"/>
            <a:ext cx="10915645" cy="5588197"/>
          </a:xfrm>
          <a:prstGeom prst="rect">
            <a:avLst/>
          </a:prstGeom>
          <a:noFill/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11C0FA35-FBFE-4B23-B0D5-ECBC4C9053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1389360" y="0"/>
            <a:ext cx="0" cy="1713387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39B2324E-969D-4802-8BB3-E6EC3E2214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5242" y="1317869"/>
            <a:ext cx="7895478" cy="495691"/>
          </a:xfr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rtl="0"/>
            <a:r>
              <a:rPr lang="en-US" dirty="0"/>
              <a:t>Customer </a:t>
            </a:r>
            <a:r>
              <a:rPr lang="en-GB" dirty="0"/>
              <a:t>return software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A55B64A6-4B84-B2B2-E431-7615EA231DF6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1667434" y="2051170"/>
            <a:ext cx="2832325" cy="3532188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Streamlines the process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Provides an automated frontend system for customers to track the progress of their return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Provides reports with statistics</a:t>
            </a:r>
          </a:p>
        </p:txBody>
      </p:sp>
      <p:pic>
        <p:nvPicPr>
          <p:cNvPr id="2" name="Picture 1" descr="A blue text on a white background&#10;&#10;Description automatically generated">
            <a:extLst>
              <a:ext uri="{FF2B5EF4-FFF2-40B4-BE49-F238E27FC236}">
                <a16:creationId xmlns:a16="http://schemas.microsoft.com/office/drawing/2014/main" id="{E7621D9D-ADFF-4CEC-D27D-C3D97DEAEE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08080" y="716192"/>
            <a:ext cx="3325279" cy="728133"/>
          </a:xfrm>
          <a:prstGeom prst="rect">
            <a:avLst/>
          </a:prstGeom>
        </p:spPr>
      </p:pic>
      <p:pic>
        <p:nvPicPr>
          <p:cNvPr id="6" name="Picture 5" descr="A screenshot of a computer&#10;&#10;Description automatically generated">
            <a:extLst>
              <a:ext uri="{FF2B5EF4-FFF2-40B4-BE49-F238E27FC236}">
                <a16:creationId xmlns:a16="http://schemas.microsoft.com/office/drawing/2014/main" id="{5A953C60-2391-2205-7983-09FFFAF3C8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0" y="1704382"/>
            <a:ext cx="6909582" cy="4437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033792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F7B7E5B3-F6B1-4A5C-A942-9728FEC576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38177" y="631627"/>
            <a:ext cx="10915645" cy="5588197"/>
          </a:xfrm>
          <a:prstGeom prst="rect">
            <a:avLst/>
          </a:prstGeom>
          <a:noFill/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11C0FA35-FBFE-4B23-B0D5-ECBC4C9053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1389360" y="0"/>
            <a:ext cx="0" cy="1713387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39B2324E-969D-4802-8BB3-E6EC3E2214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5242" y="1317869"/>
            <a:ext cx="7895478" cy="495691"/>
          </a:xfr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rtl="0"/>
            <a:r>
              <a:rPr lang="en-GB" dirty="0"/>
              <a:t>Chinese suppliers providing RMA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91DBA29-9539-B57B-536A-EF700CC86F05}"/>
              </a:ext>
            </a:extLst>
          </p:cNvPr>
          <p:cNvSpPr>
            <a:spLocks noGrp="1"/>
          </p:cNvSpPr>
          <p:nvPr>
            <p:ph sz="quarter" idx="15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7" name="Picture 2" descr="A screenshot of a computer error&#10;&#10;Description automatically generated">
            <a:extLst>
              <a:ext uri="{FF2B5EF4-FFF2-40B4-BE49-F238E27FC236}">
                <a16:creationId xmlns:a16="http://schemas.microsoft.com/office/drawing/2014/main" id="{52E2BCF1-CC0C-F245-0D59-6029CAC103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306" y="1888171"/>
            <a:ext cx="10826329" cy="4262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A group of video game controllers with white labels&#10;&#10;Description automatically generated">
            <a:extLst>
              <a:ext uri="{FF2B5EF4-FFF2-40B4-BE49-F238E27FC236}">
                <a16:creationId xmlns:a16="http://schemas.microsoft.com/office/drawing/2014/main" id="{F0E75CBC-2B4C-BA71-2475-90D214BF44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37817" y="3231139"/>
            <a:ext cx="4468283" cy="2919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64758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F7B7E5B3-F6B1-4A5C-A942-9728FEC576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38177" y="631627"/>
            <a:ext cx="10915645" cy="5588197"/>
          </a:xfrm>
          <a:prstGeom prst="rect">
            <a:avLst/>
          </a:prstGeom>
          <a:noFill/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11C0FA35-FBFE-4B23-B0D5-ECBC4C9053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1389360" y="0"/>
            <a:ext cx="0" cy="1713387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39B2324E-969D-4802-8BB3-E6EC3E2214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5242" y="1317869"/>
            <a:ext cx="7895478" cy="495691"/>
          </a:xfr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rtl="0"/>
            <a:r>
              <a:rPr lang="en-GB" dirty="0"/>
              <a:t>Logistics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A55B64A6-4B84-B2B2-E431-7615EA231DF6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1675242" y="2051170"/>
            <a:ext cx="9554748" cy="3532188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Fulfilling orders to customers – delivery and local collection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Lost for 2023 – more than 30 parcels.</a:t>
            </a:r>
          </a:p>
          <a:p>
            <a:pPr marL="914400" indent="-914400"/>
            <a:r>
              <a:rPr lang="en-US" dirty="0"/>
              <a:t>	Global Mail (Deutsche Post) lost more than 20 and after we claimed they informed us the parcels were destroyed due to hazmat</a:t>
            </a:r>
          </a:p>
          <a:p>
            <a:r>
              <a:rPr lang="en-US" dirty="0"/>
              <a:t>	How to protect </a:t>
            </a:r>
            <a:br>
              <a:rPr lang="en-US" dirty="0"/>
            </a:br>
            <a:r>
              <a:rPr lang="en-US" dirty="0"/>
              <a:t>	Choose your shipping partners carefully</a:t>
            </a:r>
          </a:p>
          <a:p>
            <a:r>
              <a:rPr lang="en-US" dirty="0"/>
              <a:t>	Insure your parcels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Other issues (damaged, delayed, missing items, disputed deliveries)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Collection issues with DPD</a:t>
            </a:r>
          </a:p>
          <a:p>
            <a:r>
              <a:rPr lang="en-US" dirty="0"/>
              <a:t>	Missed collections – delayed orders</a:t>
            </a:r>
          </a:p>
          <a:p>
            <a:r>
              <a:rPr lang="en-US" dirty="0"/>
              <a:t>	Non scanned parcels – lost, unable to claim</a:t>
            </a:r>
          </a:p>
        </p:txBody>
      </p:sp>
      <p:pic>
        <p:nvPicPr>
          <p:cNvPr id="6" name="Content Placeholder 3" descr="A yellow circle with red text&#10;&#10;Description automatically generated">
            <a:extLst>
              <a:ext uri="{FF2B5EF4-FFF2-40B4-BE49-F238E27FC236}">
                <a16:creationId xmlns:a16="http://schemas.microsoft.com/office/drawing/2014/main" id="{22BE9D76-AFB2-C391-2C20-A71DF5CFF9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72926" y="984045"/>
            <a:ext cx="1333501" cy="755651"/>
          </a:xfrm>
          <a:prstGeom prst="rect">
            <a:avLst/>
          </a:prstGeom>
        </p:spPr>
      </p:pic>
      <p:pic>
        <p:nvPicPr>
          <p:cNvPr id="7" name="Picture 6" descr="A red and yellow logo with a crown&#10;&#10;Description automatically generated">
            <a:extLst>
              <a:ext uri="{FF2B5EF4-FFF2-40B4-BE49-F238E27FC236}">
                <a16:creationId xmlns:a16="http://schemas.microsoft.com/office/drawing/2014/main" id="{8C765A27-169D-EEB6-6B58-7CB3189B3B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61993" y="1044634"/>
            <a:ext cx="1245659" cy="696384"/>
          </a:xfrm>
          <a:prstGeom prst="rect">
            <a:avLst/>
          </a:prstGeom>
        </p:spPr>
      </p:pic>
      <p:pic>
        <p:nvPicPr>
          <p:cNvPr id="8" name="Picture 7" descr="A red and black logo&#10;&#10;Description automatically generated">
            <a:extLst>
              <a:ext uri="{FF2B5EF4-FFF2-40B4-BE49-F238E27FC236}">
                <a16:creationId xmlns:a16="http://schemas.microsoft.com/office/drawing/2014/main" id="{7E3214EB-5BF3-9589-D74D-D165AA780D8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38368" y="1044634"/>
            <a:ext cx="1298575" cy="728134"/>
          </a:xfrm>
          <a:prstGeom prst="rect">
            <a:avLst/>
          </a:prstGeom>
        </p:spPr>
      </p:pic>
      <p:pic>
        <p:nvPicPr>
          <p:cNvPr id="9" name="Picture 8" descr="A purple and orange logo&#10;&#10;Description automatically generated">
            <a:extLst>
              <a:ext uri="{FF2B5EF4-FFF2-40B4-BE49-F238E27FC236}">
                <a16:creationId xmlns:a16="http://schemas.microsoft.com/office/drawing/2014/main" id="{6A6DC58C-916B-E106-6A16-5C975F64507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37119" y="1138196"/>
            <a:ext cx="1520825" cy="509260"/>
          </a:xfrm>
          <a:prstGeom prst="rect">
            <a:avLst/>
          </a:prstGeom>
        </p:spPr>
      </p:pic>
      <p:pic>
        <p:nvPicPr>
          <p:cNvPr id="10" name="Picture 9" descr="A logo of a company&#10;&#10;Description automatically generated">
            <a:extLst>
              <a:ext uri="{FF2B5EF4-FFF2-40B4-BE49-F238E27FC236}">
                <a16:creationId xmlns:a16="http://schemas.microsoft.com/office/drawing/2014/main" id="{A3A48D20-C922-3792-00B0-7CC5B22B024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314577" y="930911"/>
            <a:ext cx="758825" cy="865624"/>
          </a:xfrm>
          <a:prstGeom prst="rect">
            <a:avLst/>
          </a:prstGeom>
        </p:spPr>
      </p:pic>
      <p:pic>
        <p:nvPicPr>
          <p:cNvPr id="12" name="Picture 11" descr="A logo with green and black text&#10;&#10;Description automatically generated">
            <a:extLst>
              <a:ext uri="{FF2B5EF4-FFF2-40B4-BE49-F238E27FC236}">
                <a16:creationId xmlns:a16="http://schemas.microsoft.com/office/drawing/2014/main" id="{592AF6C8-36E5-BEC1-D663-2238B57FFB8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6609" y="910179"/>
            <a:ext cx="903381" cy="903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20860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812B1988-DF3B-414E-BEB4-BDE3F33E67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83137" y="1360309"/>
            <a:ext cx="2909309" cy="657882"/>
          </a:xfr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rtl="0"/>
            <a:r>
              <a:rPr lang="en-GB" dirty="0"/>
              <a:t>Spotting an Opportunity</a:t>
            </a:r>
          </a:p>
        </p:txBody>
      </p:sp>
      <p:sp>
        <p:nvSpPr>
          <p:cNvPr id="17" name="Content Placeholder 16">
            <a:extLst>
              <a:ext uri="{FF2B5EF4-FFF2-40B4-BE49-F238E27FC236}">
                <a16:creationId xmlns:a16="http://schemas.microsoft.com/office/drawing/2014/main" id="{827F41A1-E0EA-41B4-89AC-89D0C6C9DF1A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4428251" y="1338542"/>
            <a:ext cx="3743043" cy="928895"/>
          </a:xfrm>
        </p:spPr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>
                <a:ea typeface="+mn-lt"/>
                <a:cs typeface="+mn-lt"/>
              </a:rPr>
              <a:t>Searched for a media player in 2012.</a:t>
            </a: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>
                <a:ea typeface="+mn-lt"/>
                <a:cs typeface="+mn-lt"/>
              </a:rPr>
              <a:t>Discovered Android Box.</a:t>
            </a:r>
            <a:endParaRPr lang="en-GB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>
                <a:ea typeface="+mn-lt"/>
                <a:cs typeface="+mn-lt"/>
              </a:rPr>
              <a:t>Recognized a gap in the UK market.</a:t>
            </a:r>
            <a:endParaRPr lang="en-GB" sz="1400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3185E29-C32E-49F4-9417-C2C1934B29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 rtlCol="0"/>
          <a:lstStyle/>
          <a:p>
            <a:pPr rtl="0"/>
            <a:r>
              <a:rPr lang="en-GB"/>
              <a:t>8/05/20XX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D6268C4-FA36-44D9-B49A-C2B51810F3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rtlCol="0"/>
          <a:lstStyle/>
          <a:p>
            <a:pPr rtl="0"/>
            <a:fld id="{18D65601-5AE2-46FC-B138-694DDD2B510D}" type="slidenum">
              <a:rPr lang="en-GB" smtClean="0"/>
              <a:pPr rtl="0"/>
              <a:t>3</a:t>
            </a:fld>
            <a:endParaRPr lang="en-GB"/>
          </a:p>
        </p:txBody>
      </p:sp>
      <p:sp>
        <p:nvSpPr>
          <p:cNvPr id="91" name="Rectangle 90">
            <a:extLst>
              <a:ext uri="{FF2B5EF4-FFF2-40B4-BE49-F238E27FC236}">
                <a16:creationId xmlns:a16="http://schemas.microsoft.com/office/drawing/2014/main" id="{86266357-58CA-479D-8E3B-7CBCA97076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38177" y="631627"/>
            <a:ext cx="10915645" cy="5588197"/>
          </a:xfrm>
          <a:prstGeom prst="rect">
            <a:avLst/>
          </a:prstGeom>
          <a:noFill/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/>
          </a:p>
        </p:txBody>
      </p:sp>
      <p:pic>
        <p:nvPicPr>
          <p:cNvPr id="7" name="Picture 6" descr="A box on a table&#10;&#10;Description automatically generated">
            <a:extLst>
              <a:ext uri="{FF2B5EF4-FFF2-40B4-BE49-F238E27FC236}">
                <a16:creationId xmlns:a16="http://schemas.microsoft.com/office/drawing/2014/main" id="{6E89DA3A-9438-26A0-6D3C-D503C467F5C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126" r="8579" b="2"/>
          <a:stretch/>
        </p:blipFill>
        <p:spPr>
          <a:xfrm>
            <a:off x="8739860" y="638176"/>
            <a:ext cx="2807700" cy="2440162"/>
          </a:xfrm>
          <a:custGeom>
            <a:avLst/>
            <a:gdLst/>
            <a:ahLst/>
            <a:cxnLst/>
            <a:rect l="l" t="t" r="r" b="b"/>
            <a:pathLst>
              <a:path w="3343282" h="2905646">
                <a:moveTo>
                  <a:pt x="546801" y="0"/>
                </a:moveTo>
                <a:lnTo>
                  <a:pt x="2796481" y="0"/>
                </a:lnTo>
                <a:lnTo>
                  <a:pt x="2853670" y="51976"/>
                </a:lnTo>
                <a:cubicBezTo>
                  <a:pt x="3156177" y="354484"/>
                  <a:pt x="3343282" y="772394"/>
                  <a:pt x="3343282" y="1234005"/>
                </a:cubicBezTo>
                <a:cubicBezTo>
                  <a:pt x="3343282" y="2157227"/>
                  <a:pt x="2594863" y="2905646"/>
                  <a:pt x="1671641" y="2905646"/>
                </a:cubicBezTo>
                <a:cubicBezTo>
                  <a:pt x="748420" y="2905646"/>
                  <a:pt x="0" y="2157227"/>
                  <a:pt x="0" y="1234005"/>
                </a:cubicBezTo>
                <a:cubicBezTo>
                  <a:pt x="0" y="772394"/>
                  <a:pt x="187105" y="354484"/>
                  <a:pt x="489613" y="51976"/>
                </a:cubicBezTo>
                <a:close/>
              </a:path>
            </a:pathLst>
          </a:custGeom>
        </p:spPr>
      </p:pic>
      <p:pic>
        <p:nvPicPr>
          <p:cNvPr id="8" name="Picture 7" descr="A computer screen with icons on it&#10;&#10;Description automatically generated">
            <a:extLst>
              <a:ext uri="{FF2B5EF4-FFF2-40B4-BE49-F238E27FC236}">
                <a16:creationId xmlns:a16="http://schemas.microsoft.com/office/drawing/2014/main" id="{D082629B-379F-048C-F973-1B32A6D9211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548" r="34502" b="3"/>
          <a:stretch/>
        </p:blipFill>
        <p:spPr>
          <a:xfrm>
            <a:off x="9180959" y="3316570"/>
            <a:ext cx="2366601" cy="2665022"/>
          </a:xfrm>
          <a:custGeom>
            <a:avLst/>
            <a:gdLst/>
            <a:ahLst/>
            <a:cxnLst/>
            <a:rect l="l" t="t" r="r" b="b"/>
            <a:pathLst>
              <a:path w="3437355" h="3870794">
                <a:moveTo>
                  <a:pt x="1935397" y="0"/>
                </a:moveTo>
                <a:cubicBezTo>
                  <a:pt x="2536648" y="0"/>
                  <a:pt x="3073863" y="274168"/>
                  <a:pt x="3428843" y="704305"/>
                </a:cubicBezTo>
                <a:lnTo>
                  <a:pt x="3437355" y="715687"/>
                </a:lnTo>
                <a:lnTo>
                  <a:pt x="3437355" y="3155107"/>
                </a:lnTo>
                <a:lnTo>
                  <a:pt x="3428843" y="3166489"/>
                </a:lnTo>
                <a:cubicBezTo>
                  <a:pt x="3073863" y="3596626"/>
                  <a:pt x="2536648" y="3870794"/>
                  <a:pt x="1935397" y="3870794"/>
                </a:cubicBezTo>
                <a:cubicBezTo>
                  <a:pt x="866507" y="3870794"/>
                  <a:pt x="0" y="3004287"/>
                  <a:pt x="0" y="1935397"/>
                </a:cubicBezTo>
                <a:cubicBezTo>
                  <a:pt x="0" y="866507"/>
                  <a:pt x="866507" y="0"/>
                  <a:pt x="1935397" y="0"/>
                </a:cubicBezTo>
                <a:close/>
              </a:path>
            </a:pathLst>
          </a:custGeom>
          <a:ln>
            <a:noFill/>
          </a:ln>
        </p:spPr>
      </p:pic>
      <p:pic>
        <p:nvPicPr>
          <p:cNvPr id="9" name="Picture 8" descr="A keyboard on a box&#10;&#10;Description automatically generated">
            <a:extLst>
              <a:ext uri="{FF2B5EF4-FFF2-40B4-BE49-F238E27FC236}">
                <a16:creationId xmlns:a16="http://schemas.microsoft.com/office/drawing/2014/main" id="{EF69F4F2-0520-78CC-F82A-58018167271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326" r="12044" b="2"/>
          <a:stretch/>
        </p:blipFill>
        <p:spPr>
          <a:xfrm>
            <a:off x="1135241" y="2516683"/>
            <a:ext cx="4030579" cy="3703141"/>
          </a:xfrm>
          <a:custGeom>
            <a:avLst/>
            <a:gdLst/>
            <a:ahLst/>
            <a:cxnLst/>
            <a:rect l="l" t="t" r="r" b="b"/>
            <a:pathLst>
              <a:path w="4030579" h="3703141">
                <a:moveTo>
                  <a:pt x="2015289" y="0"/>
                </a:moveTo>
                <a:cubicBezTo>
                  <a:pt x="3128303" y="0"/>
                  <a:pt x="4030579" y="902277"/>
                  <a:pt x="4030579" y="2015290"/>
                </a:cubicBezTo>
                <a:cubicBezTo>
                  <a:pt x="4030579" y="2710923"/>
                  <a:pt x="3678127" y="3324237"/>
                  <a:pt x="3142057" y="3686399"/>
                </a:cubicBezTo>
                <a:lnTo>
                  <a:pt x="3114499" y="3703141"/>
                </a:lnTo>
                <a:lnTo>
                  <a:pt x="916080" y="3703141"/>
                </a:lnTo>
                <a:lnTo>
                  <a:pt x="888522" y="3686399"/>
                </a:lnTo>
                <a:cubicBezTo>
                  <a:pt x="352452" y="3324237"/>
                  <a:pt x="0" y="2710923"/>
                  <a:pt x="0" y="2015290"/>
                </a:cubicBezTo>
                <a:cubicBezTo>
                  <a:pt x="0" y="902277"/>
                  <a:pt x="902277" y="0"/>
                  <a:pt x="2015289" y="0"/>
                </a:cubicBezTo>
                <a:close/>
              </a:path>
            </a:pathLst>
          </a:custGeom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id="{BEF4EF52-F309-1223-27FB-15DF4209B546}"/>
              </a:ext>
            </a:extLst>
          </p:cNvPr>
          <p:cNvSpPr/>
          <p:nvPr/>
        </p:nvSpPr>
        <p:spPr>
          <a:xfrm>
            <a:off x="6095999" y="2886772"/>
            <a:ext cx="2418263" cy="2418263"/>
          </a:xfrm>
          <a:prstGeom prst="ellipse">
            <a:avLst/>
          </a:prstGeom>
          <a:blipFill>
            <a:blip r:embed="rId6"/>
            <a:stretch>
              <a:fillRect l="-20636" t="-35636" r="-20636" b="-5636"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6197564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F7B7E5B3-F6B1-4A5C-A942-9728FEC576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38177" y="631627"/>
            <a:ext cx="10915645" cy="5588197"/>
          </a:xfrm>
          <a:prstGeom prst="rect">
            <a:avLst/>
          </a:prstGeom>
          <a:noFill/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11C0FA35-FBFE-4B23-B0D5-ECBC4C9053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1389360" y="0"/>
            <a:ext cx="0" cy="1713387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39B2324E-969D-4802-8BB3-E6EC3E2214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5242" y="1317869"/>
            <a:ext cx="7895478" cy="495691"/>
          </a:xfr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rtl="0"/>
            <a:r>
              <a:rPr lang="en-GB" dirty="0"/>
              <a:t>Scams</a:t>
            </a:r>
          </a:p>
        </p:txBody>
      </p:sp>
      <p:pic>
        <p:nvPicPr>
          <p:cNvPr id="2" name="Picture 1" descr="A person holding a bag&#10;&#10;Description automatically generated">
            <a:extLst>
              <a:ext uri="{FF2B5EF4-FFF2-40B4-BE49-F238E27FC236}">
                <a16:creationId xmlns:a16="http://schemas.microsoft.com/office/drawing/2014/main" id="{E0FB3A34-0AE2-37A0-2A8C-F74C80D3B6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1632" y="712754"/>
            <a:ext cx="3759441" cy="3302750"/>
          </a:xfrm>
          <a:prstGeom prst="rect">
            <a:avLst/>
          </a:prstGeom>
        </p:spPr>
      </p:pic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7DE6BB07-E4CA-33D8-0F0C-8C6A4AA2D5F7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1675242" y="2051170"/>
            <a:ext cx="1343036" cy="844430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Disputed deliveries</a:t>
            </a:r>
            <a:endParaRPr lang="en-GB" dirty="0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8FF5E2CB-3994-9F91-10E9-491C5206607C}"/>
              </a:ext>
            </a:extLst>
          </p:cNvPr>
          <p:cNvGrpSpPr/>
          <p:nvPr/>
        </p:nvGrpSpPr>
        <p:grpSpPr>
          <a:xfrm>
            <a:off x="7037817" y="712754"/>
            <a:ext cx="4413950" cy="3253805"/>
            <a:chOff x="7612454" y="156634"/>
            <a:chExt cx="4413950" cy="3253805"/>
          </a:xfrm>
        </p:grpSpPr>
        <p:pic>
          <p:nvPicPr>
            <p:cNvPr id="17" name="Picture 16" descr="An orange box with a black strap&#10;&#10;Description automatically generated">
              <a:extLst>
                <a:ext uri="{FF2B5EF4-FFF2-40B4-BE49-F238E27FC236}">
                  <a16:creationId xmlns:a16="http://schemas.microsoft.com/office/drawing/2014/main" id="{7593C6DF-7827-E114-0972-BC4C38C73B0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12454" y="181717"/>
              <a:ext cx="2191877" cy="1643908"/>
            </a:xfrm>
            <a:prstGeom prst="rect">
              <a:avLst/>
            </a:prstGeom>
          </p:spPr>
        </p:pic>
        <p:pic>
          <p:nvPicPr>
            <p:cNvPr id="18" name="Picture 17" descr="A box with a cell phone in it&#10;&#10;Description automatically generated">
              <a:extLst>
                <a:ext uri="{FF2B5EF4-FFF2-40B4-BE49-F238E27FC236}">
                  <a16:creationId xmlns:a16="http://schemas.microsoft.com/office/drawing/2014/main" id="{A29F29F8-0C6B-CCAA-FC4F-EB00BE14AA3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48359" y="156634"/>
              <a:ext cx="2278045" cy="1708534"/>
            </a:xfrm>
            <a:prstGeom prst="rect">
              <a:avLst/>
            </a:prstGeom>
          </p:spPr>
        </p:pic>
        <p:pic>
          <p:nvPicPr>
            <p:cNvPr id="20" name="Picture 19" descr="A box with a white rectangular object on it&#10;&#10;Description automatically generated">
              <a:extLst>
                <a:ext uri="{FF2B5EF4-FFF2-40B4-BE49-F238E27FC236}">
                  <a16:creationId xmlns:a16="http://schemas.microsoft.com/office/drawing/2014/main" id="{E2E27A7C-3925-9E91-E286-E40E8741559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12454" y="1808510"/>
              <a:ext cx="2135905" cy="1601929"/>
            </a:xfrm>
            <a:prstGeom prst="rect">
              <a:avLst/>
            </a:prstGeom>
          </p:spPr>
        </p:pic>
        <p:pic>
          <p:nvPicPr>
            <p:cNvPr id="21" name="Picture 20" descr="A box with a white paper inside&#10;&#10;Description automatically generated">
              <a:extLst>
                <a:ext uri="{FF2B5EF4-FFF2-40B4-BE49-F238E27FC236}">
                  <a16:creationId xmlns:a16="http://schemas.microsoft.com/office/drawing/2014/main" id="{76EB1C11-0494-C69E-A466-4D3A910BC14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48358" y="1658517"/>
              <a:ext cx="2278045" cy="1751763"/>
            </a:xfrm>
            <a:prstGeom prst="rect">
              <a:avLst/>
            </a:prstGeom>
          </p:spPr>
        </p:pic>
      </p:grpSp>
      <p:sp>
        <p:nvSpPr>
          <p:cNvPr id="23" name="Content Placeholder 14">
            <a:extLst>
              <a:ext uri="{FF2B5EF4-FFF2-40B4-BE49-F238E27FC236}">
                <a16:creationId xmlns:a16="http://schemas.microsoft.com/office/drawing/2014/main" id="{D8081F72-13CA-9CFB-858D-A02D810ED9E4}"/>
              </a:ext>
            </a:extLst>
          </p:cNvPr>
          <p:cNvSpPr txBox="1">
            <a:spLocks/>
          </p:cNvSpPr>
          <p:nvPr/>
        </p:nvSpPr>
        <p:spPr>
          <a:xfrm>
            <a:off x="1675242" y="4839193"/>
            <a:ext cx="1343036" cy="844430"/>
          </a:xfrm>
          <a:prstGeom prst="rect">
            <a:avLst/>
          </a:prstGeom>
        </p:spPr>
        <p:txBody>
          <a:bodyPr rtlCol="0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sz="1400" kern="1200" spc="1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Ways to protect</a:t>
            </a:r>
            <a:endParaRPr lang="en-GB" dirty="0"/>
          </a:p>
        </p:txBody>
      </p:sp>
      <p:pic>
        <p:nvPicPr>
          <p:cNvPr id="24" name="Picture 23" descr="A black package with a barcode on it&#10;&#10;Description automatically generated">
            <a:extLst>
              <a:ext uri="{FF2B5EF4-FFF2-40B4-BE49-F238E27FC236}">
                <a16:creationId xmlns:a16="http://schemas.microsoft.com/office/drawing/2014/main" id="{0F8C2EE0-6F89-6AE2-3C39-61906D0AA97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6999" y="4257801"/>
            <a:ext cx="2179645" cy="1717349"/>
          </a:xfrm>
          <a:prstGeom prst="rect">
            <a:avLst/>
          </a:prstGeom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65EF193B-6BE5-E61E-9D28-0472CCA24E3A}"/>
              </a:ext>
            </a:extLst>
          </p:cNvPr>
          <p:cNvGrpSpPr/>
          <p:nvPr/>
        </p:nvGrpSpPr>
        <p:grpSpPr>
          <a:xfrm>
            <a:off x="5487048" y="4096874"/>
            <a:ext cx="2986930" cy="947567"/>
            <a:chOff x="5806853" y="4382655"/>
            <a:chExt cx="4209983" cy="2008909"/>
          </a:xfrm>
        </p:grpSpPr>
        <p:pic>
          <p:nvPicPr>
            <p:cNvPr id="26" name="Picture 25" descr="A screenshot of a website&#10;&#10;Description automatically generated">
              <a:extLst>
                <a:ext uri="{FF2B5EF4-FFF2-40B4-BE49-F238E27FC236}">
                  <a16:creationId xmlns:a16="http://schemas.microsoft.com/office/drawing/2014/main" id="{ED0A0099-0781-7FD5-1EED-5CA5D56AEF3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06853" y="4571999"/>
              <a:ext cx="4209983" cy="1819565"/>
            </a:xfrm>
            <a:prstGeom prst="rect">
              <a:avLst/>
            </a:prstGeom>
          </p:spPr>
        </p:pic>
        <p:pic>
          <p:nvPicPr>
            <p:cNvPr id="27" name="Picture 26" descr="A red and black logo&#10;&#10;Description automatically generated">
              <a:extLst>
                <a:ext uri="{FF2B5EF4-FFF2-40B4-BE49-F238E27FC236}">
                  <a16:creationId xmlns:a16="http://schemas.microsoft.com/office/drawing/2014/main" id="{AB4BA332-DB69-4A24-6B5C-01FD2D2E299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8452716" y="4382655"/>
              <a:ext cx="1298575" cy="728134"/>
            </a:xfrm>
            <a:prstGeom prst="rect">
              <a:avLst/>
            </a:prstGeom>
          </p:spPr>
        </p:pic>
      </p:grpSp>
      <p:pic>
        <p:nvPicPr>
          <p:cNvPr id="28" name="Picture 27" descr="A receipt form with green text&#10;&#10;Description automatically generated">
            <a:extLst>
              <a:ext uri="{FF2B5EF4-FFF2-40B4-BE49-F238E27FC236}">
                <a16:creationId xmlns:a16="http://schemas.microsoft.com/office/drawing/2014/main" id="{A06D2DB2-8282-C14B-0D24-B19150F317A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1667" y="4106978"/>
            <a:ext cx="1830099" cy="1990418"/>
          </a:xfrm>
          <a:prstGeom prst="rect">
            <a:avLst/>
          </a:prstGeom>
        </p:spPr>
      </p:pic>
      <p:pic>
        <p:nvPicPr>
          <p:cNvPr id="29" name="Picture 28" descr="A blue sign with white text&#10;&#10;Description automatically generated">
            <a:extLst>
              <a:ext uri="{FF2B5EF4-FFF2-40B4-BE49-F238E27FC236}">
                <a16:creationId xmlns:a16="http://schemas.microsoft.com/office/drawing/2014/main" id="{C5FDBE73-D260-5BD3-8621-E7C64600525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5304" y="5213868"/>
            <a:ext cx="2986930" cy="804330"/>
          </a:xfrm>
          <a:prstGeom prst="rect">
            <a:avLst/>
          </a:prstGeom>
        </p:spPr>
      </p:pic>
      <p:pic>
        <p:nvPicPr>
          <p:cNvPr id="30" name="Picture 29" descr="Close-up of a camera with a red light&#10;&#10;Description automatically generated">
            <a:extLst>
              <a:ext uri="{FF2B5EF4-FFF2-40B4-BE49-F238E27FC236}">
                <a16:creationId xmlns:a16="http://schemas.microsoft.com/office/drawing/2014/main" id="{2154ABD9-BF07-8D6B-9617-C2A60AD796F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8407" y="4136858"/>
            <a:ext cx="941204" cy="804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910350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F7B7E5B3-F6B1-4A5C-A942-9728FEC576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38177" y="631627"/>
            <a:ext cx="10915645" cy="5588197"/>
          </a:xfrm>
          <a:prstGeom prst="rect">
            <a:avLst/>
          </a:prstGeom>
          <a:noFill/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11C0FA35-FBFE-4B23-B0D5-ECBC4C9053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1389360" y="0"/>
            <a:ext cx="0" cy="1713387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39B2324E-969D-4802-8BB3-E6EC3E2214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5242" y="1317869"/>
            <a:ext cx="7895478" cy="495691"/>
          </a:xfr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rtl="0"/>
            <a:r>
              <a:rPr lang="en-GB" dirty="0"/>
              <a:t>Logistics - BREXIT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A55B64A6-4B84-B2B2-E431-7615EA231DF6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1675242" y="2051170"/>
            <a:ext cx="9554748" cy="3532188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Implementing shipping services to adjust to the change – DDP, IOSS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Issues with customers from EU</a:t>
            </a:r>
          </a:p>
          <a:p>
            <a:r>
              <a:rPr lang="en-GB" dirty="0">
                <a:cs typeface="Calibri"/>
              </a:rPr>
              <a:t>  </a:t>
            </a:r>
            <a:r>
              <a:rPr lang="en-GB" sz="1400" dirty="0">
                <a:cs typeface="Calibri"/>
              </a:rPr>
              <a:t>“</a:t>
            </a:r>
            <a:r>
              <a:rPr lang="en-GB" sz="1400" i="1" dirty="0">
                <a:cs typeface="Calibri"/>
              </a:rPr>
              <a:t>Will I need to pay import taxes</a:t>
            </a:r>
            <a:r>
              <a:rPr lang="en-GB" sz="1400" dirty="0">
                <a:cs typeface="Calibri"/>
              </a:rPr>
              <a:t>?”</a:t>
            </a:r>
            <a:endParaRPr lang="en-US" dirty="0"/>
          </a:p>
        </p:txBody>
      </p:sp>
      <p:pic>
        <p:nvPicPr>
          <p:cNvPr id="2" name="Picture 1" descr="A close up of a note&#10;&#10;Description automatically generated">
            <a:extLst>
              <a:ext uri="{FF2B5EF4-FFF2-40B4-BE49-F238E27FC236}">
                <a16:creationId xmlns:a16="http://schemas.microsoft.com/office/drawing/2014/main" id="{1C360124-7023-85BB-5F4D-1D706A742D6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23"/>
          <a:stretch/>
        </p:blipFill>
        <p:spPr>
          <a:xfrm>
            <a:off x="5509663" y="2333883"/>
            <a:ext cx="5788832" cy="1798440"/>
          </a:xfrm>
          <a:prstGeom prst="rect">
            <a:avLst/>
          </a:prstGeom>
        </p:spPr>
      </p:pic>
      <p:pic>
        <p:nvPicPr>
          <p:cNvPr id="14" name="Picture 2" descr="A screenshot of a phone&#10;&#10;Description automatically generated">
            <a:extLst>
              <a:ext uri="{FF2B5EF4-FFF2-40B4-BE49-F238E27FC236}">
                <a16:creationId xmlns:a16="http://schemas.microsoft.com/office/drawing/2014/main" id="{FA10391E-BDC7-DDD2-A7AE-020105C438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3810" y="3150047"/>
            <a:ext cx="2896872" cy="2751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3" descr="A screenshot of a white text box&#10;&#10;Description automatically generated">
            <a:extLst>
              <a:ext uri="{FF2B5EF4-FFF2-40B4-BE49-F238E27FC236}">
                <a16:creationId xmlns:a16="http://schemas.microsoft.com/office/drawing/2014/main" id="{9252E262-721C-0AD7-CC70-9FABE3385E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9663" y="4214690"/>
            <a:ext cx="5788832" cy="1779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015681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F7B7E5B3-F6B1-4A5C-A942-9728FEC576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38177" y="631627"/>
            <a:ext cx="10915645" cy="5588197"/>
          </a:xfrm>
          <a:prstGeom prst="rect">
            <a:avLst/>
          </a:prstGeom>
          <a:noFill/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11C0FA35-FBFE-4B23-B0D5-ECBC4C9053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1389360" y="0"/>
            <a:ext cx="0" cy="1713387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39B2324E-969D-4802-8BB3-E6EC3E2214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5242" y="1317869"/>
            <a:ext cx="7895478" cy="495691"/>
          </a:xfr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rtl="0"/>
            <a:r>
              <a:rPr lang="en-GB" dirty="0"/>
              <a:t>Social Media</a:t>
            </a:r>
          </a:p>
        </p:txBody>
      </p:sp>
      <p:sp>
        <p:nvSpPr>
          <p:cNvPr id="28" name="Content Placeholder 27">
            <a:extLst>
              <a:ext uri="{FF2B5EF4-FFF2-40B4-BE49-F238E27FC236}">
                <a16:creationId xmlns:a16="http://schemas.microsoft.com/office/drawing/2014/main" id="{29909120-B013-4872-BAFC-11D63AAABDD4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1675242" y="2051170"/>
            <a:ext cx="3054413" cy="3532188"/>
          </a:xfrm>
        </p:spPr>
        <p:txBody>
          <a:bodyPr rtlCol="0"/>
          <a:lstStyle/>
          <a:p>
            <a:pPr rtl="0"/>
            <a:r>
              <a:rPr lang="en-GB" b="1" dirty="0"/>
              <a:t>We use all the main</a:t>
            </a:r>
            <a:br>
              <a:rPr lang="en-GB" b="1" dirty="0"/>
            </a:br>
            <a:r>
              <a:rPr lang="en-GB" b="1" dirty="0"/>
              <a:t>social media platforms for customers to contact</a:t>
            </a:r>
            <a:br>
              <a:rPr lang="en-GB" b="1" dirty="0"/>
            </a:br>
            <a:r>
              <a:rPr lang="en-GB" b="1" dirty="0"/>
              <a:t>us with any queries.</a:t>
            </a:r>
          </a:p>
          <a:p>
            <a:pPr rtl="0"/>
            <a:r>
              <a:rPr lang="en-GB" b="1" dirty="0"/>
              <a:t>We also use these platforms to promote</a:t>
            </a:r>
            <a:br>
              <a:rPr lang="en-GB" b="1" dirty="0"/>
            </a:br>
            <a:r>
              <a:rPr lang="en-GB" b="1" dirty="0"/>
              <a:t>our store and</a:t>
            </a:r>
            <a:br>
              <a:rPr lang="en-GB" b="1" dirty="0"/>
            </a:br>
            <a:r>
              <a:rPr lang="en-GB" b="1" dirty="0"/>
              <a:t>engage with customers.</a:t>
            </a:r>
          </a:p>
        </p:txBody>
      </p:sp>
      <p:pic>
        <p:nvPicPr>
          <p:cNvPr id="12" name="Picture Placeholder 11" descr="A screenshot of a computer&#10;&#10;Description automatically generated">
            <a:extLst>
              <a:ext uri="{FF2B5EF4-FFF2-40B4-BE49-F238E27FC236}">
                <a16:creationId xmlns:a16="http://schemas.microsoft.com/office/drawing/2014/main" id="{C2A58ADA-5DC7-ABEF-5C6F-B8AE26B656A1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tretch>
            <a:fillRect/>
          </a:stretch>
        </p:blipFill>
        <p:spPr>
          <a:xfrm>
            <a:off x="5006715" y="1092812"/>
            <a:ext cx="6314350" cy="4715780"/>
          </a:xfrm>
        </p:spPr>
      </p:pic>
    </p:spTree>
    <p:extLst>
      <p:ext uri="{BB962C8B-B14F-4D97-AF65-F5344CB8AC3E}">
        <p14:creationId xmlns:p14="http://schemas.microsoft.com/office/powerpoint/2010/main" val="245191404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F7B7E5B3-F6B1-4A5C-A942-9728FEC576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38177" y="631627"/>
            <a:ext cx="10915645" cy="5588197"/>
          </a:xfrm>
          <a:prstGeom prst="rect">
            <a:avLst/>
          </a:prstGeom>
          <a:noFill/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11C0FA35-FBFE-4B23-B0D5-ECBC4C9053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1389360" y="0"/>
            <a:ext cx="0" cy="1713387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39B2324E-969D-4802-8BB3-E6EC3E2214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5242" y="1317869"/>
            <a:ext cx="7895478" cy="495691"/>
          </a:xfr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rtl="0"/>
            <a:r>
              <a:rPr lang="en-GB" dirty="0"/>
              <a:t>Not all social media works for us</a:t>
            </a:r>
          </a:p>
        </p:txBody>
      </p:sp>
      <p:sp>
        <p:nvSpPr>
          <p:cNvPr id="28" name="Content Placeholder 27">
            <a:extLst>
              <a:ext uri="{FF2B5EF4-FFF2-40B4-BE49-F238E27FC236}">
                <a16:creationId xmlns:a16="http://schemas.microsoft.com/office/drawing/2014/main" id="{29909120-B013-4872-BAFC-11D63AAABDD4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1675242" y="2051170"/>
            <a:ext cx="3117475" cy="3532188"/>
          </a:xfrm>
        </p:spPr>
        <p:txBody>
          <a:bodyPr rtlCol="0"/>
          <a:lstStyle/>
          <a:p>
            <a:pPr rtl="0"/>
            <a:r>
              <a:rPr lang="en-GB" b="1" dirty="0"/>
              <a:t>What works</a:t>
            </a:r>
          </a:p>
          <a:p>
            <a:pPr marL="285750" indent="-285750" rtl="0">
              <a:buFont typeface="Arial" panose="020B0604020202020204" pitchFamily="34" charset="0"/>
              <a:buChar char="•"/>
            </a:pPr>
            <a:r>
              <a:rPr lang="en-GB" dirty="0"/>
              <a:t>YouTube</a:t>
            </a:r>
          </a:p>
          <a:p>
            <a:pPr marL="285750" indent="-285750" rtl="0">
              <a:buFont typeface="Arial" panose="020B0604020202020204" pitchFamily="34" charset="0"/>
              <a:buChar char="•"/>
            </a:pPr>
            <a:r>
              <a:rPr lang="en-GB" dirty="0"/>
              <a:t>Twitter/X</a:t>
            </a:r>
          </a:p>
          <a:p>
            <a:pPr marL="285750" indent="-285750" rtl="0">
              <a:buFont typeface="Arial" panose="020B0604020202020204" pitchFamily="34" charset="0"/>
              <a:buChar char="•"/>
            </a:pPr>
            <a:r>
              <a:rPr lang="en-GB" dirty="0"/>
              <a:t>Blogs</a:t>
            </a:r>
          </a:p>
          <a:p>
            <a:pPr rtl="0"/>
            <a:r>
              <a:rPr lang="en-GB" b="1" dirty="0"/>
              <a:t>What doesn’t work</a:t>
            </a:r>
          </a:p>
          <a:p>
            <a:pPr marL="285750" indent="-285750" rtl="0">
              <a:buFont typeface="Arial" panose="020B0604020202020204" pitchFamily="34" charset="0"/>
              <a:buChar char="•"/>
            </a:pPr>
            <a:r>
              <a:rPr lang="en-GB" dirty="0"/>
              <a:t>Instagram</a:t>
            </a:r>
          </a:p>
          <a:p>
            <a:pPr marL="285750" indent="-285750" rtl="0">
              <a:buFont typeface="Arial" panose="020B0604020202020204" pitchFamily="34" charset="0"/>
              <a:buChar char="•"/>
            </a:pPr>
            <a:r>
              <a:rPr lang="en-GB" dirty="0"/>
              <a:t>TikTok</a:t>
            </a:r>
          </a:p>
          <a:p>
            <a:pPr rtl="0"/>
            <a:r>
              <a:rPr lang="en-GB" b="1" dirty="0"/>
              <a:t>Mixed Success</a:t>
            </a:r>
          </a:p>
          <a:p>
            <a:pPr marL="285750" indent="-285750" rtl="0">
              <a:buFont typeface="Arial" panose="020B0604020202020204" pitchFamily="34" charset="0"/>
              <a:buChar char="•"/>
            </a:pPr>
            <a:r>
              <a:rPr lang="en-GB" dirty="0"/>
              <a:t>Facebook</a:t>
            </a:r>
          </a:p>
        </p:txBody>
      </p:sp>
      <p:pic>
        <p:nvPicPr>
          <p:cNvPr id="21" name="Picture Placeholder 20" descr="A screenshot of a video game&#10;&#10;Description automatically generated">
            <a:extLst>
              <a:ext uri="{FF2B5EF4-FFF2-40B4-BE49-F238E27FC236}">
                <a16:creationId xmlns:a16="http://schemas.microsoft.com/office/drawing/2014/main" id="{1C697BA5-E980-8560-DA23-8373EB737E41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t="17801" b="17801"/>
          <a:stretch>
            <a:fillRect/>
          </a:stretch>
        </p:blipFill>
        <p:spPr>
          <a:xfrm>
            <a:off x="4143795" y="1813560"/>
            <a:ext cx="7410027" cy="4168140"/>
          </a:xfrm>
        </p:spPr>
      </p:pic>
    </p:spTree>
    <p:extLst>
      <p:ext uri="{BB962C8B-B14F-4D97-AF65-F5344CB8AC3E}">
        <p14:creationId xmlns:p14="http://schemas.microsoft.com/office/powerpoint/2010/main" val="215978777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F7B7E5B3-F6B1-4A5C-A942-9728FEC576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38177" y="631627"/>
            <a:ext cx="10915645" cy="5588197"/>
          </a:xfrm>
          <a:prstGeom prst="rect">
            <a:avLst/>
          </a:prstGeom>
          <a:noFill/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11C0FA35-FBFE-4B23-B0D5-ECBC4C9053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1389360" y="0"/>
            <a:ext cx="0" cy="1713387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39B2324E-969D-4802-8BB3-E6EC3E2214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5242" y="1317869"/>
            <a:ext cx="7895478" cy="495691"/>
          </a:xfr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rtl="0"/>
            <a:r>
              <a:rPr lang="en-GB" dirty="0"/>
              <a:t>Why does it not work for us?</a:t>
            </a:r>
          </a:p>
        </p:txBody>
      </p:sp>
      <p:sp>
        <p:nvSpPr>
          <p:cNvPr id="28" name="Content Placeholder 27">
            <a:extLst>
              <a:ext uri="{FF2B5EF4-FFF2-40B4-BE49-F238E27FC236}">
                <a16:creationId xmlns:a16="http://schemas.microsoft.com/office/drawing/2014/main" id="{29909120-B013-4872-BAFC-11D63AAABDD4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1675242" y="2051170"/>
            <a:ext cx="8939417" cy="1692593"/>
          </a:xfrm>
        </p:spPr>
        <p:txBody>
          <a:bodyPr rtlCol="0"/>
          <a:lstStyle/>
          <a:p>
            <a:pPr marL="285750" indent="-285750" rtl="0">
              <a:buFont typeface="Arial" panose="020B0604020202020204" pitchFamily="34" charset="0"/>
              <a:buChar char="•"/>
            </a:pPr>
            <a:r>
              <a:rPr lang="en-GB" b="1" dirty="0"/>
              <a:t>It can take a lot of time to create content specific for a social media platform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1" dirty="0"/>
              <a:t>You must consistently post new content to be relevant  (several posts a day on Twitter for example)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1" dirty="0"/>
              <a:t>Low engagement on platforms such as Instagram and TikTok (time spent versus results)</a:t>
            </a:r>
          </a:p>
        </p:txBody>
      </p:sp>
      <p:pic>
        <p:nvPicPr>
          <p:cNvPr id="12" name="Picture Placeholder 11" descr="A screenshot of a computer&#10;&#10;Description automatically generated">
            <a:extLst>
              <a:ext uri="{FF2B5EF4-FFF2-40B4-BE49-F238E27FC236}">
                <a16:creationId xmlns:a16="http://schemas.microsoft.com/office/drawing/2014/main" id="{CEE1A4C2-3C0D-4958-A6CB-8D24D0E92831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tretch>
            <a:fillRect/>
          </a:stretch>
        </p:blipFill>
        <p:spPr>
          <a:xfrm>
            <a:off x="838200" y="3880289"/>
            <a:ext cx="10474816" cy="1839595"/>
          </a:xfrm>
        </p:spPr>
      </p:pic>
    </p:spTree>
    <p:extLst>
      <p:ext uri="{BB962C8B-B14F-4D97-AF65-F5344CB8AC3E}">
        <p14:creationId xmlns:p14="http://schemas.microsoft.com/office/powerpoint/2010/main" val="322388714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812B1988-DF3B-414E-BEB4-BDE3F33E67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83137" y="1360309"/>
            <a:ext cx="2909309" cy="657882"/>
          </a:xfr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rtl="0"/>
            <a:r>
              <a:rPr lang="en-GB" dirty="0" err="1"/>
              <a:t>Loomly</a:t>
            </a:r>
            <a:endParaRPr lang="en-GB" dirty="0"/>
          </a:p>
        </p:txBody>
      </p:sp>
      <p:sp>
        <p:nvSpPr>
          <p:cNvPr id="17" name="Content Placeholder 16">
            <a:extLst>
              <a:ext uri="{FF2B5EF4-FFF2-40B4-BE49-F238E27FC236}">
                <a16:creationId xmlns:a16="http://schemas.microsoft.com/office/drawing/2014/main" id="{827F41A1-E0EA-41B4-89AC-89D0C6C9DF1A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5109844" y="854792"/>
            <a:ext cx="6076315" cy="1408770"/>
          </a:xfrm>
        </p:spPr>
        <p:txBody>
          <a:bodyPr rtlCol="0" anchor="ctr"/>
          <a:lstStyle/>
          <a:p>
            <a:pPr marL="285750" indent="-285750" rtl="0">
              <a:buFont typeface="Arial" panose="020B0604020202020204" pitchFamily="34" charset="0"/>
              <a:buChar char="•"/>
            </a:pPr>
            <a:r>
              <a:rPr lang="en-GB" b="1" dirty="0"/>
              <a:t>Create &amp; schedule posts</a:t>
            </a:r>
          </a:p>
          <a:p>
            <a:pPr marL="285750" indent="-285750" rtl="0">
              <a:buFont typeface="Arial" panose="020B0604020202020204" pitchFamily="34" charset="0"/>
              <a:buChar char="•"/>
            </a:pPr>
            <a:r>
              <a:rPr lang="en-GB" b="1" dirty="0"/>
              <a:t>Reuse content to post to multiple social media platforms</a:t>
            </a:r>
          </a:p>
          <a:p>
            <a:pPr marL="285750" indent="-285750" rtl="0">
              <a:buFont typeface="Arial" panose="020B0604020202020204" pitchFamily="34" charset="0"/>
              <a:buChar char="•"/>
            </a:pPr>
            <a:r>
              <a:rPr lang="en-GB" b="1" dirty="0"/>
              <a:t>Read &amp; reply to comments and messages in one place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3185E29-C32E-49F4-9417-C2C1934B29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 rtlCol="0"/>
          <a:lstStyle/>
          <a:p>
            <a:pPr rtl="0"/>
            <a:r>
              <a:rPr lang="en-GB"/>
              <a:t>8/05/20XX</a:t>
            </a:r>
          </a:p>
        </p:txBody>
      </p:sp>
      <p:sp>
        <p:nvSpPr>
          <p:cNvPr id="91" name="Rectangle 90">
            <a:extLst>
              <a:ext uri="{FF2B5EF4-FFF2-40B4-BE49-F238E27FC236}">
                <a16:creationId xmlns:a16="http://schemas.microsoft.com/office/drawing/2014/main" id="{86266357-58CA-479D-8E3B-7CBCA97076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38177" y="631627"/>
            <a:ext cx="10915645" cy="5588197"/>
          </a:xfrm>
          <a:prstGeom prst="rect">
            <a:avLst/>
          </a:prstGeom>
          <a:noFill/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/>
          </a:p>
        </p:txBody>
      </p:sp>
      <p:pic>
        <p:nvPicPr>
          <p:cNvPr id="8" name="Picture Placeholder 7" descr="A screenshot of a computer&#10;&#10;Description automatically generated">
            <a:extLst>
              <a:ext uri="{FF2B5EF4-FFF2-40B4-BE49-F238E27FC236}">
                <a16:creationId xmlns:a16="http://schemas.microsoft.com/office/drawing/2014/main" id="{256A65A9-9EE8-B90E-D33D-65710DBFCFC5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t="15912" b="15912"/>
          <a:stretch>
            <a:fillRect/>
          </a:stretch>
        </p:blipFill>
        <p:spPr>
          <a:xfrm>
            <a:off x="723899" y="2484279"/>
            <a:ext cx="10744200" cy="3579855"/>
          </a:xfrm>
        </p:spPr>
      </p:pic>
    </p:spTree>
    <p:extLst>
      <p:ext uri="{BB962C8B-B14F-4D97-AF65-F5344CB8AC3E}">
        <p14:creationId xmlns:p14="http://schemas.microsoft.com/office/powerpoint/2010/main" val="265378088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812B1988-DF3B-414E-BEB4-BDE3F33E67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83137" y="1360309"/>
            <a:ext cx="2909309" cy="657882"/>
          </a:xfr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rtl="0"/>
            <a:r>
              <a:rPr lang="en-GB" dirty="0"/>
              <a:t>A different approach</a:t>
            </a:r>
          </a:p>
        </p:txBody>
      </p:sp>
      <p:sp>
        <p:nvSpPr>
          <p:cNvPr id="17" name="Content Placeholder 16">
            <a:extLst>
              <a:ext uri="{FF2B5EF4-FFF2-40B4-BE49-F238E27FC236}">
                <a16:creationId xmlns:a16="http://schemas.microsoft.com/office/drawing/2014/main" id="{827F41A1-E0EA-41B4-89AC-89D0C6C9DF1A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5109845" y="1075509"/>
            <a:ext cx="5468196" cy="1408770"/>
          </a:xfrm>
        </p:spPr>
        <p:txBody>
          <a:bodyPr rtlCol="0" anchor="ctr"/>
          <a:lstStyle/>
          <a:p>
            <a:pPr marL="285750" indent="-285750" rtl="0">
              <a:buFont typeface="Arial" panose="020B0604020202020204" pitchFamily="34" charset="0"/>
              <a:buChar char="•"/>
            </a:pPr>
            <a:r>
              <a:rPr lang="en-GB" b="1" dirty="0"/>
              <a:t>Identifying niche platforms such as Reddit &amp; Discord servers run by fans, manufacturers etc</a:t>
            </a:r>
          </a:p>
          <a:p>
            <a:pPr marL="285750" indent="-285750" rtl="0">
              <a:buFont typeface="Arial" panose="020B0604020202020204" pitchFamily="34" charset="0"/>
              <a:buChar char="•"/>
            </a:pPr>
            <a:r>
              <a:rPr lang="en-GB" b="1" dirty="0"/>
              <a:t>Finding many unchallenged comments regarding DroiX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3185E29-C32E-49F4-9417-C2C1934B29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 rtlCol="0"/>
          <a:lstStyle/>
          <a:p>
            <a:pPr rtl="0"/>
            <a:r>
              <a:rPr lang="en-GB"/>
              <a:t>8/05/20XX</a:t>
            </a:r>
          </a:p>
        </p:txBody>
      </p:sp>
      <p:sp>
        <p:nvSpPr>
          <p:cNvPr id="91" name="Rectangle 90">
            <a:extLst>
              <a:ext uri="{FF2B5EF4-FFF2-40B4-BE49-F238E27FC236}">
                <a16:creationId xmlns:a16="http://schemas.microsoft.com/office/drawing/2014/main" id="{86266357-58CA-479D-8E3B-7CBCA97076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38177" y="631627"/>
            <a:ext cx="10915645" cy="5588197"/>
          </a:xfrm>
          <a:prstGeom prst="rect">
            <a:avLst/>
          </a:prstGeom>
          <a:noFill/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/>
          </a:p>
        </p:txBody>
      </p:sp>
      <p:pic>
        <p:nvPicPr>
          <p:cNvPr id="10" name="Picture Placeholder 9" descr="A screenshot of a phone&#10;&#10;Description automatically generated">
            <a:extLst>
              <a:ext uri="{FF2B5EF4-FFF2-40B4-BE49-F238E27FC236}">
                <a16:creationId xmlns:a16="http://schemas.microsoft.com/office/drawing/2014/main" id="{E9787476-5D18-DA78-66A9-6667DBC45F91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l="7171" r="7171"/>
          <a:stretch>
            <a:fillRect/>
          </a:stretch>
        </p:blipFill>
        <p:spPr>
          <a:xfrm>
            <a:off x="1613957" y="2795752"/>
            <a:ext cx="8964084" cy="2986739"/>
          </a:xfrm>
        </p:spPr>
      </p:pic>
    </p:spTree>
    <p:extLst>
      <p:ext uri="{BB962C8B-B14F-4D97-AF65-F5344CB8AC3E}">
        <p14:creationId xmlns:p14="http://schemas.microsoft.com/office/powerpoint/2010/main" val="381492669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F7B7E5B3-F6B1-4A5C-A942-9728FEC576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38177" y="631627"/>
            <a:ext cx="10915645" cy="5588197"/>
          </a:xfrm>
          <a:prstGeom prst="rect">
            <a:avLst/>
          </a:prstGeom>
          <a:noFill/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11C0FA35-FBFE-4B23-B0D5-ECBC4C9053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1389360" y="0"/>
            <a:ext cx="0" cy="1713387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39B2324E-969D-4802-8BB3-E6EC3E2214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5242" y="1317869"/>
            <a:ext cx="7895478" cy="495691"/>
          </a:xfr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rtl="0"/>
            <a:r>
              <a:rPr lang="en-GB" dirty="0"/>
              <a:t>A different approach</a:t>
            </a:r>
          </a:p>
        </p:txBody>
      </p:sp>
      <p:sp>
        <p:nvSpPr>
          <p:cNvPr id="28" name="Content Placeholder 27">
            <a:extLst>
              <a:ext uri="{FF2B5EF4-FFF2-40B4-BE49-F238E27FC236}">
                <a16:creationId xmlns:a16="http://schemas.microsoft.com/office/drawing/2014/main" id="{29909120-B013-4872-BAFC-11D63AAABDD4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1675242" y="2051170"/>
            <a:ext cx="3475483" cy="3532188"/>
          </a:xfrm>
        </p:spPr>
        <p:txBody>
          <a:bodyPr rtlCol="0"/>
          <a:lstStyle/>
          <a:p>
            <a:pPr marL="285750" indent="-285750" rtl="0">
              <a:buFont typeface="Arial" panose="020B0604020202020204" pitchFamily="34" charset="0"/>
              <a:buChar char="•"/>
            </a:pPr>
            <a:r>
              <a:rPr lang="en-GB" b="1" dirty="0"/>
              <a:t>Answer queries</a:t>
            </a:r>
          </a:p>
          <a:p>
            <a:pPr marL="285750" indent="-285750" rtl="0">
              <a:buFont typeface="Arial" panose="020B0604020202020204" pitchFamily="34" charset="0"/>
              <a:buChar char="•"/>
            </a:pPr>
            <a:r>
              <a:rPr lang="en-GB" b="1" dirty="0"/>
              <a:t>Engage in conversations. Do not to self-promote unless it’s a direct question to the business</a:t>
            </a:r>
          </a:p>
          <a:p>
            <a:pPr marL="285750" indent="-285750" rtl="0">
              <a:buFont typeface="Arial" panose="020B0604020202020204" pitchFamily="34" charset="0"/>
              <a:buChar char="•"/>
            </a:pPr>
            <a:r>
              <a:rPr lang="en-GB" b="1" dirty="0"/>
              <a:t>Build reputation and trust with users of the platform</a:t>
            </a:r>
            <a:endParaRPr lang="en-GB" dirty="0"/>
          </a:p>
        </p:txBody>
      </p:sp>
      <p:pic>
        <p:nvPicPr>
          <p:cNvPr id="8" name="Picture Placeholder 7" descr="A screenshot of a white text&#10;&#10;Description automatically generated">
            <a:extLst>
              <a:ext uri="{FF2B5EF4-FFF2-40B4-BE49-F238E27FC236}">
                <a16:creationId xmlns:a16="http://schemas.microsoft.com/office/drawing/2014/main" id="{56612D2A-DAD9-128B-A450-A30F19056265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tretch>
            <a:fillRect/>
          </a:stretch>
        </p:blipFill>
        <p:spPr>
          <a:xfrm>
            <a:off x="5150725" y="1713387"/>
            <a:ext cx="6312989" cy="4329493"/>
          </a:xfrm>
        </p:spPr>
      </p:pic>
    </p:spTree>
    <p:extLst>
      <p:ext uri="{BB962C8B-B14F-4D97-AF65-F5344CB8AC3E}">
        <p14:creationId xmlns:p14="http://schemas.microsoft.com/office/powerpoint/2010/main" val="269634907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F7B7E5B3-F6B1-4A5C-A942-9728FEC576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38177" y="631627"/>
            <a:ext cx="10915645" cy="5588197"/>
          </a:xfrm>
          <a:prstGeom prst="rect">
            <a:avLst/>
          </a:prstGeom>
          <a:noFill/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11C0FA35-FBFE-4B23-B0D5-ECBC4C9053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1389360" y="0"/>
            <a:ext cx="0" cy="1713387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39B2324E-969D-4802-8BB3-E6EC3E2214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5242" y="1317869"/>
            <a:ext cx="7895478" cy="495691"/>
          </a:xfr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rtl="0"/>
            <a:r>
              <a:rPr lang="en-GB" dirty="0"/>
              <a:t>Word of mouth</a:t>
            </a:r>
          </a:p>
        </p:txBody>
      </p:sp>
      <p:pic>
        <p:nvPicPr>
          <p:cNvPr id="14" name="Picture Placeholder 13" descr="A screenshot of a chat&#10;&#10;Description automatically generated">
            <a:extLst>
              <a:ext uri="{FF2B5EF4-FFF2-40B4-BE49-F238E27FC236}">
                <a16:creationId xmlns:a16="http://schemas.microsoft.com/office/drawing/2014/main" id="{04E5BCB3-49F6-5641-5C75-FB2CBD80B71D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t="557" b="557"/>
          <a:stretch>
            <a:fillRect/>
          </a:stretch>
        </p:blipFill>
        <p:spPr>
          <a:xfrm>
            <a:off x="4993707" y="2049145"/>
            <a:ext cx="6459152" cy="3633273"/>
          </a:xfrm>
        </p:spPr>
      </p:pic>
      <p:sp>
        <p:nvSpPr>
          <p:cNvPr id="16" name="Content Placeholder 15">
            <a:extLst>
              <a:ext uri="{FF2B5EF4-FFF2-40B4-BE49-F238E27FC236}">
                <a16:creationId xmlns:a16="http://schemas.microsoft.com/office/drawing/2014/main" id="{D21F83C4-6B5E-BB3F-7BCB-900FB18D5429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1675243" y="2051170"/>
            <a:ext cx="3491118" cy="3532188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1" dirty="0"/>
              <a:t>Free advertising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1" dirty="0"/>
              <a:t>People talking about and recommending your brand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1" dirty="0"/>
              <a:t>Builds legitimacy for your business</a:t>
            </a:r>
          </a:p>
        </p:txBody>
      </p:sp>
    </p:spTree>
    <p:extLst>
      <p:ext uri="{BB962C8B-B14F-4D97-AF65-F5344CB8AC3E}">
        <p14:creationId xmlns:p14="http://schemas.microsoft.com/office/powerpoint/2010/main" val="119279882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812B1988-DF3B-414E-BEB4-BDE3F33E67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83137" y="1360309"/>
            <a:ext cx="2909309" cy="657882"/>
          </a:xfr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rtl="0"/>
            <a:r>
              <a:rPr lang="en-GB" dirty="0"/>
              <a:t>Blogs</a:t>
            </a:r>
          </a:p>
        </p:txBody>
      </p:sp>
      <p:sp>
        <p:nvSpPr>
          <p:cNvPr id="17" name="Content Placeholder 16">
            <a:extLst>
              <a:ext uri="{FF2B5EF4-FFF2-40B4-BE49-F238E27FC236}">
                <a16:creationId xmlns:a16="http://schemas.microsoft.com/office/drawing/2014/main" id="{827F41A1-E0EA-41B4-89AC-89D0C6C9DF1A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5128764" y="887638"/>
            <a:ext cx="5293260" cy="1793815"/>
          </a:xfrm>
        </p:spPr>
        <p:txBody>
          <a:bodyPr rtlCol="0" anchor="ctr"/>
          <a:lstStyle/>
          <a:p>
            <a:pPr marL="285750" indent="-285750" rtl="0">
              <a:buFont typeface="Arial" panose="020B0604020202020204" pitchFamily="34" charset="0"/>
              <a:buChar char="•"/>
            </a:pPr>
            <a:r>
              <a:rPr lang="en-GB" b="1" dirty="0"/>
              <a:t>Blogs generate 60% of our organic traffic</a:t>
            </a:r>
          </a:p>
          <a:p>
            <a:pPr marL="285750" indent="-285750" rtl="0">
              <a:buFont typeface="Arial" panose="020B0604020202020204" pitchFamily="34" charset="0"/>
              <a:buChar char="•"/>
            </a:pPr>
            <a:r>
              <a:rPr lang="en-GB" b="1" dirty="0"/>
              <a:t>Keep the content varied, not just pushing your customers to buy a product</a:t>
            </a:r>
          </a:p>
          <a:p>
            <a:pPr marL="285750" indent="-285750" rtl="0">
              <a:buFont typeface="Arial" panose="020B0604020202020204" pitchFamily="34" charset="0"/>
              <a:buChar char="•"/>
            </a:pPr>
            <a:r>
              <a:rPr lang="en-GB" b="1" dirty="0"/>
              <a:t>Our goal is for people to return as a source of news and information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3185E29-C32E-49F4-9417-C2C1934B29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 rtlCol="0"/>
          <a:lstStyle/>
          <a:p>
            <a:pPr rtl="0"/>
            <a:r>
              <a:rPr lang="en-GB"/>
              <a:t>8/05/20XX</a:t>
            </a:r>
          </a:p>
        </p:txBody>
      </p:sp>
      <p:sp>
        <p:nvSpPr>
          <p:cNvPr id="91" name="Rectangle 90">
            <a:extLst>
              <a:ext uri="{FF2B5EF4-FFF2-40B4-BE49-F238E27FC236}">
                <a16:creationId xmlns:a16="http://schemas.microsoft.com/office/drawing/2014/main" id="{86266357-58CA-479D-8E3B-7CBCA97076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38177" y="631627"/>
            <a:ext cx="10915645" cy="5588197"/>
          </a:xfrm>
          <a:prstGeom prst="rect">
            <a:avLst/>
          </a:prstGeom>
          <a:noFill/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/>
          </a:p>
        </p:txBody>
      </p:sp>
      <p:pic>
        <p:nvPicPr>
          <p:cNvPr id="11" name="Picture Placeholder 10" descr="A screenshot of a website&#10;&#10;Description automatically generated">
            <a:extLst>
              <a:ext uri="{FF2B5EF4-FFF2-40B4-BE49-F238E27FC236}">
                <a16:creationId xmlns:a16="http://schemas.microsoft.com/office/drawing/2014/main" id="{4BFD6C17-9D2B-9B7B-D612-D103D2069E0F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t="12827" b="12827"/>
          <a:stretch>
            <a:fillRect/>
          </a:stretch>
        </p:blipFill>
        <p:spPr>
          <a:xfrm>
            <a:off x="1728821" y="2870051"/>
            <a:ext cx="8734358" cy="2910197"/>
          </a:xfrm>
        </p:spPr>
      </p:pic>
    </p:spTree>
    <p:extLst>
      <p:ext uri="{BB962C8B-B14F-4D97-AF65-F5344CB8AC3E}">
        <p14:creationId xmlns:p14="http://schemas.microsoft.com/office/powerpoint/2010/main" val="17673494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59498E64-6451-4E0A-BE2B-4D44D7FC41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6002" y="2225678"/>
            <a:ext cx="4607268" cy="469476"/>
          </a:xfr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rtl="0"/>
            <a:r>
              <a:rPr lang="en-GB" dirty="0"/>
              <a:t>Taking the First Step</a:t>
            </a:r>
          </a:p>
        </p:txBody>
      </p:sp>
      <p:sp>
        <p:nvSpPr>
          <p:cNvPr id="19" name="Content Placeholder 18">
            <a:extLst>
              <a:ext uri="{FF2B5EF4-FFF2-40B4-BE49-F238E27FC236}">
                <a16:creationId xmlns:a16="http://schemas.microsoft.com/office/drawing/2014/main" id="{544C4064-B69B-4ECE-8110-639CB21C9067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1017112" y="2906896"/>
            <a:ext cx="3792356" cy="1612096"/>
          </a:xfrm>
        </p:spPr>
        <p:txBody>
          <a:bodyPr rtlCol="0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>
                <a:ea typeface="+mn-lt"/>
                <a:cs typeface="+mn-lt"/>
              </a:rPr>
              <a:t>Started selling on eBay in 2012.</a:t>
            </a:r>
            <a:endParaRPr lang="en-GB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>
                <a:ea typeface="+mn-lt"/>
                <a:cs typeface="+mn-lt"/>
              </a:rPr>
              <a:t>Realized importance of branding by 2013.</a:t>
            </a:r>
            <a:endParaRPr lang="en-GB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>
                <a:ea typeface="+mn-lt"/>
                <a:cs typeface="+mn-lt"/>
              </a:rPr>
              <a:t>Registered the DroidBOX trademark and domain.</a:t>
            </a:r>
            <a:endParaRPr lang="en-GB" sz="140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402CEE3-4E08-4106-AC43-0E32E79CAB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519230" y="6356350"/>
            <a:ext cx="3152912" cy="365125"/>
          </a:xfrm>
        </p:spPr>
        <p:txBody>
          <a:bodyPr rtlCol="0"/>
          <a:lstStyle/>
          <a:p>
            <a:pPr rtl="0"/>
            <a:r>
              <a:rPr lang="en-GB"/>
              <a:t>Conference Presentation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3B74012-3B10-4CDC-9117-E08BA2B179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10344" y="6356350"/>
            <a:ext cx="843455" cy="365125"/>
          </a:xfrm>
        </p:spPr>
        <p:txBody>
          <a:bodyPr rtlCol="0"/>
          <a:lstStyle/>
          <a:p>
            <a:pPr rtl="0"/>
            <a:fld id="{18D65601-5AE2-46FC-B138-694DDD2B510D}" type="slidenum">
              <a:rPr lang="en-GB" smtClean="0"/>
              <a:pPr rtl="0"/>
              <a:t>4</a:t>
            </a:fld>
            <a:endParaRPr lang="en-GB"/>
          </a:p>
        </p:txBody>
      </p:sp>
      <p:pic>
        <p:nvPicPr>
          <p:cNvPr id="7" name="Picture 6" descr="A box on a table&#10;&#10;Description automatically generated">
            <a:extLst>
              <a:ext uri="{FF2B5EF4-FFF2-40B4-BE49-F238E27FC236}">
                <a16:creationId xmlns:a16="http://schemas.microsoft.com/office/drawing/2014/main" id="{27452A10-785C-38C0-5A2C-A498982E24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94292" y="1956411"/>
            <a:ext cx="4555700" cy="2562581"/>
          </a:xfrm>
          <a:custGeom>
            <a:avLst/>
            <a:gdLst/>
            <a:ahLst/>
            <a:cxnLst/>
            <a:rect l="l" t="t" r="r" b="b"/>
            <a:pathLst>
              <a:path w="4438338" h="2323972">
                <a:moveTo>
                  <a:pt x="69905" y="0"/>
                </a:moveTo>
                <a:lnTo>
                  <a:pt x="4368433" y="0"/>
                </a:lnTo>
                <a:cubicBezTo>
                  <a:pt x="4407040" y="0"/>
                  <a:pt x="4438338" y="31298"/>
                  <a:pt x="4438338" y="69905"/>
                </a:cubicBezTo>
                <a:lnTo>
                  <a:pt x="4438338" y="2254067"/>
                </a:lnTo>
                <a:cubicBezTo>
                  <a:pt x="4438338" y="2292674"/>
                  <a:pt x="4407040" y="2323972"/>
                  <a:pt x="4368433" y="2323972"/>
                </a:cubicBezTo>
                <a:lnTo>
                  <a:pt x="69905" y="2323972"/>
                </a:lnTo>
                <a:cubicBezTo>
                  <a:pt x="31298" y="2323972"/>
                  <a:pt x="0" y="2292674"/>
                  <a:pt x="0" y="2254067"/>
                </a:cubicBezTo>
                <a:lnTo>
                  <a:pt x="0" y="69905"/>
                </a:lnTo>
                <a:cubicBezTo>
                  <a:pt x="0" y="31298"/>
                  <a:pt x="31298" y="0"/>
                  <a:pt x="69905" y="0"/>
                </a:cubicBezTo>
                <a:close/>
              </a:path>
            </a:pathLst>
          </a:custGeom>
        </p:spPr>
      </p:pic>
      <p:pic>
        <p:nvPicPr>
          <p:cNvPr id="8" name="Picture 7" descr="A box with a black box on a table&#10;&#10;Description automatically generated">
            <a:extLst>
              <a:ext uri="{FF2B5EF4-FFF2-40B4-BE49-F238E27FC236}">
                <a16:creationId xmlns:a16="http://schemas.microsoft.com/office/drawing/2014/main" id="{39164A7A-6C57-2E15-7E0E-4F0FB2CAF8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98752" y="3429000"/>
            <a:ext cx="2049969" cy="2733293"/>
          </a:xfrm>
          <a:custGeom>
            <a:avLst/>
            <a:gdLst/>
            <a:ahLst/>
            <a:cxnLst/>
            <a:rect l="l" t="t" r="r" b="b"/>
            <a:pathLst>
              <a:path w="4555700" h="2733294">
                <a:moveTo>
                  <a:pt x="82217" y="0"/>
                </a:moveTo>
                <a:lnTo>
                  <a:pt x="4473483" y="0"/>
                </a:lnTo>
                <a:cubicBezTo>
                  <a:pt x="4518890" y="0"/>
                  <a:pt x="4555700" y="36810"/>
                  <a:pt x="4555700" y="82217"/>
                </a:cubicBezTo>
                <a:lnTo>
                  <a:pt x="4555700" y="2651077"/>
                </a:lnTo>
                <a:cubicBezTo>
                  <a:pt x="4555700" y="2696484"/>
                  <a:pt x="4518890" y="2733294"/>
                  <a:pt x="4473483" y="2733294"/>
                </a:cubicBezTo>
                <a:lnTo>
                  <a:pt x="82217" y="2733294"/>
                </a:lnTo>
                <a:cubicBezTo>
                  <a:pt x="36810" y="2733294"/>
                  <a:pt x="0" y="2696484"/>
                  <a:pt x="0" y="2651077"/>
                </a:cubicBezTo>
                <a:lnTo>
                  <a:pt x="0" y="82217"/>
                </a:lnTo>
                <a:cubicBezTo>
                  <a:pt x="0" y="36810"/>
                  <a:pt x="36810" y="0"/>
                  <a:pt x="82217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03726729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F7B7E5B3-F6B1-4A5C-A942-9728FEC576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38177" y="631627"/>
            <a:ext cx="10915645" cy="5588197"/>
          </a:xfrm>
          <a:prstGeom prst="rect">
            <a:avLst/>
          </a:prstGeom>
          <a:noFill/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11C0FA35-FBFE-4B23-B0D5-ECBC4C9053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1389360" y="0"/>
            <a:ext cx="0" cy="1713387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39B2324E-969D-4802-8BB3-E6EC3E2214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5242" y="1317869"/>
            <a:ext cx="7895478" cy="495691"/>
          </a:xfr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rtl="0"/>
            <a:r>
              <a:rPr lang="en-GB" dirty="0"/>
              <a:t>ChatGPT</a:t>
            </a:r>
          </a:p>
        </p:txBody>
      </p:sp>
      <p:sp>
        <p:nvSpPr>
          <p:cNvPr id="16" name="Content Placeholder 15">
            <a:extLst>
              <a:ext uri="{FF2B5EF4-FFF2-40B4-BE49-F238E27FC236}">
                <a16:creationId xmlns:a16="http://schemas.microsoft.com/office/drawing/2014/main" id="{D21F83C4-6B5E-BB3F-7BCB-900FB18D5429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1675243" y="2051170"/>
            <a:ext cx="3899444" cy="3532188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1" dirty="0"/>
              <a:t>You do not need to be a writer to create content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1" dirty="0"/>
              <a:t>Creates informative content for you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1" dirty="0"/>
              <a:t>SEO optimised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1" dirty="0"/>
              <a:t>Saves a lot of time compared to writing from scratch</a:t>
            </a:r>
          </a:p>
        </p:txBody>
      </p:sp>
      <p:pic>
        <p:nvPicPr>
          <p:cNvPr id="12" name="Picture Placeholder 11" descr="A screenshot of a computer&#10;&#10;Description automatically generated">
            <a:extLst>
              <a:ext uri="{FF2B5EF4-FFF2-40B4-BE49-F238E27FC236}">
                <a16:creationId xmlns:a16="http://schemas.microsoft.com/office/drawing/2014/main" id="{EE252B7F-F981-E500-3870-0F3A96485C04}"/>
              </a:ext>
            </a:extLst>
          </p:cNvPr>
          <p:cNvPicPr preferRelativeResize="0">
            <a:picLocks noGrp="1" noChangeAspect="1"/>
          </p:cNvPicPr>
          <p:nvPr>
            <p:ph type="pic" sz="quarter" idx="13"/>
          </p:nvPr>
        </p:nvPicPr>
        <p:blipFill>
          <a:blip r:embed="rId3"/>
          <a:stretch>
            <a:fillRect/>
          </a:stretch>
        </p:blipFill>
        <p:spPr>
          <a:xfrm>
            <a:off x="5935250" y="638177"/>
            <a:ext cx="5106733" cy="5581647"/>
          </a:xfrm>
        </p:spPr>
      </p:pic>
    </p:spTree>
    <p:extLst>
      <p:ext uri="{BB962C8B-B14F-4D97-AF65-F5344CB8AC3E}">
        <p14:creationId xmlns:p14="http://schemas.microsoft.com/office/powerpoint/2010/main" val="140852779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F7B7E5B3-F6B1-4A5C-A942-9728FEC576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38177" y="631627"/>
            <a:ext cx="10915645" cy="5588197"/>
          </a:xfrm>
          <a:prstGeom prst="rect">
            <a:avLst/>
          </a:prstGeom>
          <a:noFill/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11C0FA35-FBFE-4B23-B0D5-ECBC4C9053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1389360" y="0"/>
            <a:ext cx="0" cy="1713387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39B2324E-969D-4802-8BB3-E6EC3E2214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5242" y="1317869"/>
            <a:ext cx="7895478" cy="495691"/>
          </a:xfr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rtl="0"/>
            <a:r>
              <a:rPr lang="en-GB" dirty="0"/>
              <a:t>ChatGPT</a:t>
            </a:r>
          </a:p>
        </p:txBody>
      </p:sp>
      <p:pic>
        <p:nvPicPr>
          <p:cNvPr id="8" name="Picture Placeholder 7" descr="A screenshot of a computer&#10;&#10;Description automatically generated">
            <a:extLst>
              <a:ext uri="{FF2B5EF4-FFF2-40B4-BE49-F238E27FC236}">
                <a16:creationId xmlns:a16="http://schemas.microsoft.com/office/drawing/2014/main" id="{8B4D26F0-8ACD-B8C8-77DF-C6B4016F486F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tretch>
            <a:fillRect/>
          </a:stretch>
        </p:blipFill>
        <p:spPr>
          <a:xfrm>
            <a:off x="5654041" y="713557"/>
            <a:ext cx="5807145" cy="5432315"/>
          </a:xfrm>
        </p:spPr>
      </p:pic>
      <p:sp>
        <p:nvSpPr>
          <p:cNvPr id="9" name="Content Placeholder 15">
            <a:extLst>
              <a:ext uri="{FF2B5EF4-FFF2-40B4-BE49-F238E27FC236}">
                <a16:creationId xmlns:a16="http://schemas.microsoft.com/office/drawing/2014/main" id="{C767FC0C-B021-7648-0532-E8FDB9C1809E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1675243" y="2051170"/>
            <a:ext cx="3899444" cy="3532188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1" dirty="0"/>
              <a:t>You do not need to be a writer to create content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1" dirty="0"/>
              <a:t>Creates informative content for you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1" dirty="0"/>
              <a:t>SEO optimised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1" dirty="0"/>
              <a:t>Saves a lot of time compared to writing from scratch</a:t>
            </a:r>
          </a:p>
        </p:txBody>
      </p:sp>
    </p:spTree>
    <p:extLst>
      <p:ext uri="{BB962C8B-B14F-4D97-AF65-F5344CB8AC3E}">
        <p14:creationId xmlns:p14="http://schemas.microsoft.com/office/powerpoint/2010/main" val="326534394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F7B7E5B3-F6B1-4A5C-A942-9728FEC576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38177" y="631627"/>
            <a:ext cx="10915645" cy="5588197"/>
          </a:xfrm>
          <a:prstGeom prst="rect">
            <a:avLst/>
          </a:prstGeom>
          <a:noFill/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11C0FA35-FBFE-4B23-B0D5-ECBC4C9053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1389360" y="0"/>
            <a:ext cx="0" cy="1713387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39B2324E-969D-4802-8BB3-E6EC3E2214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5242" y="1317869"/>
            <a:ext cx="7895478" cy="495691"/>
          </a:xfr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rtl="0"/>
            <a:r>
              <a:rPr lang="en-GB" dirty="0"/>
              <a:t>Translations</a:t>
            </a:r>
          </a:p>
        </p:txBody>
      </p:sp>
      <p:sp>
        <p:nvSpPr>
          <p:cNvPr id="16" name="Content Placeholder 15">
            <a:extLst>
              <a:ext uri="{FF2B5EF4-FFF2-40B4-BE49-F238E27FC236}">
                <a16:creationId xmlns:a16="http://schemas.microsoft.com/office/drawing/2014/main" id="{D21F83C4-6B5E-BB3F-7BCB-900FB18D5429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1675242" y="2051170"/>
            <a:ext cx="3558909" cy="3532188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1" dirty="0"/>
              <a:t>Use AI to translate your blogs content to multiple languages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1" dirty="0"/>
              <a:t>Services such as WPML for</a:t>
            </a:r>
            <a:br>
              <a:rPr lang="en-GB" b="1" dirty="0"/>
            </a:br>
            <a:r>
              <a:rPr lang="en-GB" b="1" dirty="0"/>
              <a:t>WordPress make this very easy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1" dirty="0"/>
              <a:t>It brings in visitors searching</a:t>
            </a:r>
            <a:br>
              <a:rPr lang="en-GB" b="1" dirty="0"/>
            </a:br>
            <a:r>
              <a:rPr lang="en-GB" b="1" dirty="0"/>
              <a:t>in their native language to your blog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b="1" dirty="0"/>
          </a:p>
        </p:txBody>
      </p:sp>
      <p:pic>
        <p:nvPicPr>
          <p:cNvPr id="11" name="Picture Placeholder 10" descr="A hand on a device&#10;&#10;Description automatically generated">
            <a:extLst>
              <a:ext uri="{FF2B5EF4-FFF2-40B4-BE49-F238E27FC236}">
                <a16:creationId xmlns:a16="http://schemas.microsoft.com/office/drawing/2014/main" id="{CCA1AA88-93A9-2602-5B23-BE7DC4C6099F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tretch>
            <a:fillRect/>
          </a:stretch>
        </p:blipFill>
        <p:spPr>
          <a:xfrm>
            <a:off x="5905500" y="833634"/>
            <a:ext cx="5311797" cy="5338436"/>
          </a:xfrm>
        </p:spPr>
      </p:pic>
    </p:spTree>
    <p:extLst>
      <p:ext uri="{BB962C8B-B14F-4D97-AF65-F5344CB8AC3E}">
        <p14:creationId xmlns:p14="http://schemas.microsoft.com/office/powerpoint/2010/main" val="6430935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812B1988-DF3B-414E-BEB4-BDE3F33E67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83137" y="1360309"/>
            <a:ext cx="2909309" cy="657882"/>
          </a:xfr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rtl="0"/>
            <a:r>
              <a:rPr lang="en-GB" dirty="0"/>
              <a:t>Looking to the future</a:t>
            </a:r>
          </a:p>
        </p:txBody>
      </p:sp>
      <p:sp>
        <p:nvSpPr>
          <p:cNvPr id="17" name="Content Placeholder 16">
            <a:extLst>
              <a:ext uri="{FF2B5EF4-FFF2-40B4-BE49-F238E27FC236}">
                <a16:creationId xmlns:a16="http://schemas.microsoft.com/office/drawing/2014/main" id="{827F41A1-E0EA-41B4-89AC-89D0C6C9DF1A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5109844" y="671912"/>
            <a:ext cx="5946775" cy="1757387"/>
          </a:xfrm>
        </p:spPr>
        <p:txBody>
          <a:bodyPr rtlCol="0" anchor="ctr"/>
          <a:lstStyle/>
          <a:p>
            <a:pPr marL="285750" indent="-285750" rtl="0">
              <a:buFont typeface="Arial" panose="020B0604020202020204" pitchFamily="34" charset="0"/>
              <a:buChar char="•"/>
            </a:pPr>
            <a:r>
              <a:rPr lang="en-GB" b="1" dirty="0"/>
              <a:t>AI video translations of voice overs for product reviews on localised stores such as Amazon France, Germany, Spain and Italy</a:t>
            </a:r>
          </a:p>
          <a:p>
            <a:pPr marL="285750" indent="-285750" rtl="0">
              <a:buFont typeface="Arial" panose="020B0604020202020204" pitchFamily="34" charset="0"/>
              <a:buChar char="•"/>
            </a:pPr>
            <a:r>
              <a:rPr lang="en-GB" b="1" dirty="0"/>
              <a:t>Considering to reuse the content for localised YouTube channels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3185E29-C32E-49F4-9417-C2C1934B29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 rtlCol="0"/>
          <a:lstStyle/>
          <a:p>
            <a:pPr rtl="0"/>
            <a:r>
              <a:rPr lang="en-GB"/>
              <a:t>8/05/20XX</a:t>
            </a:r>
          </a:p>
        </p:txBody>
      </p:sp>
      <p:sp>
        <p:nvSpPr>
          <p:cNvPr id="91" name="Rectangle 90">
            <a:extLst>
              <a:ext uri="{FF2B5EF4-FFF2-40B4-BE49-F238E27FC236}">
                <a16:creationId xmlns:a16="http://schemas.microsoft.com/office/drawing/2014/main" id="{86266357-58CA-479D-8E3B-7CBCA97076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38177" y="631627"/>
            <a:ext cx="10915645" cy="5588197"/>
          </a:xfrm>
          <a:prstGeom prst="rect">
            <a:avLst/>
          </a:prstGeom>
          <a:noFill/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/>
          </a:p>
        </p:txBody>
      </p:sp>
      <p:pic>
        <p:nvPicPr>
          <p:cNvPr id="13" name="Picture Placeholder 12" descr="A screenshot of a computer&#10;&#10;Description automatically generated">
            <a:extLst>
              <a:ext uri="{FF2B5EF4-FFF2-40B4-BE49-F238E27FC236}">
                <a16:creationId xmlns:a16="http://schemas.microsoft.com/office/drawing/2014/main" id="{9E071D86-957A-38CF-9CFF-8719EF95EFDA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tretch>
            <a:fillRect/>
          </a:stretch>
        </p:blipFill>
        <p:spPr>
          <a:xfrm>
            <a:off x="1303874" y="2565826"/>
            <a:ext cx="9584252" cy="3504601"/>
          </a:xfrm>
        </p:spPr>
      </p:pic>
    </p:spTree>
    <p:extLst>
      <p:ext uri="{BB962C8B-B14F-4D97-AF65-F5344CB8AC3E}">
        <p14:creationId xmlns:p14="http://schemas.microsoft.com/office/powerpoint/2010/main" val="1087661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8FD7DC7A-3B7F-410C-9B4A-818BD4FCC3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71559" y="1352736"/>
            <a:ext cx="3037792" cy="657883"/>
          </a:xfr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rtl="0"/>
            <a:r>
              <a:rPr lang="en-GB" dirty="0"/>
              <a:t>Summary</a:t>
            </a:r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D529AC97-CEEF-4F49-9BAD-DD30A7E3B5D4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5109845" y="894501"/>
            <a:ext cx="5578870" cy="3074123"/>
          </a:xfrm>
        </p:spPr>
        <p:txBody>
          <a:bodyPr rtlCol="0" anchor="ctr"/>
          <a:lstStyle/>
          <a:p>
            <a:pPr marL="285750" indent="-285750" rtl="0">
              <a:buFont typeface="Arial" panose="020B0604020202020204" pitchFamily="34" charset="0"/>
              <a:buChar char="•"/>
            </a:pPr>
            <a:r>
              <a:rPr lang="en-GB" b="1" dirty="0"/>
              <a:t>Identify what social media platforms work best for you, concentrate on the ones that do</a:t>
            </a:r>
          </a:p>
          <a:p>
            <a:pPr marL="285750" indent="-285750" rtl="0">
              <a:buFont typeface="Arial" panose="020B0604020202020204" pitchFamily="34" charset="0"/>
              <a:buChar char="•"/>
            </a:pPr>
            <a:r>
              <a:rPr lang="en-GB" b="1" dirty="0"/>
              <a:t>Explore different avenues; fan sites, forums, Reddit, Discord etc.</a:t>
            </a:r>
          </a:p>
          <a:p>
            <a:pPr marL="285750" indent="-285750" rtl="0">
              <a:buFont typeface="Arial" panose="020B0604020202020204" pitchFamily="34" charset="0"/>
              <a:buChar char="•"/>
            </a:pPr>
            <a:r>
              <a:rPr lang="en-GB" b="1" dirty="0"/>
              <a:t>Do not only push your products. Engage on social media to build your brand and reputation</a:t>
            </a:r>
          </a:p>
          <a:p>
            <a:pPr marL="285750" indent="-285750" rtl="0">
              <a:buFont typeface="Arial" panose="020B0604020202020204" pitchFamily="34" charset="0"/>
              <a:buChar char="•"/>
            </a:pPr>
            <a:r>
              <a:rPr lang="en-GB" b="1" dirty="0"/>
              <a:t>Use services such as ChatGPT, </a:t>
            </a:r>
            <a:r>
              <a:rPr lang="en-GB" b="1" dirty="0" err="1"/>
              <a:t>Loomly</a:t>
            </a:r>
            <a:r>
              <a:rPr lang="en-GB" b="1" dirty="0"/>
              <a:t>, WPML &amp; </a:t>
            </a:r>
            <a:r>
              <a:rPr lang="en-GB" b="1" dirty="0" err="1"/>
              <a:t>TranslateVideo</a:t>
            </a:r>
            <a:r>
              <a:rPr lang="en-GB" b="1" dirty="0"/>
              <a:t> to help create content more efficiently</a:t>
            </a:r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70C5C27B-32E5-4B40-A6B9-D41475D842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38177" y="631627"/>
            <a:ext cx="10915645" cy="5588197"/>
          </a:xfrm>
          <a:prstGeom prst="rect">
            <a:avLst/>
          </a:prstGeom>
          <a:noFill/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BDEDB3A-C068-4452-A16D-219DDA3D75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rtlCol="0"/>
          <a:lstStyle/>
          <a:p>
            <a:pPr rtl="0"/>
            <a:fld id="{18D65601-5AE2-46FC-B138-694DDD2B510D}" type="slidenum">
              <a:rPr lang="en-GB" smtClean="0"/>
              <a:pPr rtl="0"/>
              <a:t>44</a:t>
            </a:fld>
            <a:endParaRPr lang="en-GB"/>
          </a:p>
        </p:txBody>
      </p:sp>
      <p:pic>
        <p:nvPicPr>
          <p:cNvPr id="8" name="Picture Placeholder 7" descr="A group of text on a black background&#10;&#10;Description automatically generated">
            <a:extLst>
              <a:ext uri="{FF2B5EF4-FFF2-40B4-BE49-F238E27FC236}">
                <a16:creationId xmlns:a16="http://schemas.microsoft.com/office/drawing/2014/main" id="{6375ADFC-9456-27F4-E024-F8F479E16AB2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tretch>
            <a:fillRect/>
          </a:stretch>
        </p:blipFill>
        <p:spPr>
          <a:xfrm>
            <a:off x="769370" y="4187129"/>
            <a:ext cx="10653257" cy="1829704"/>
          </a:xfrm>
        </p:spPr>
      </p:pic>
    </p:spTree>
    <p:extLst>
      <p:ext uri="{BB962C8B-B14F-4D97-AF65-F5344CB8AC3E}">
        <p14:creationId xmlns:p14="http://schemas.microsoft.com/office/powerpoint/2010/main" val="13963374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59498E64-6451-4E0A-BE2B-4D44D7FC41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6002" y="2225678"/>
            <a:ext cx="4607268" cy="469476"/>
          </a:xfr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rtl="0"/>
            <a:r>
              <a:rPr lang="en-GB" dirty="0"/>
              <a:t>Embracing Amazon FBA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8904A579-CDB3-262C-48AB-332E10D6CDBE}"/>
              </a:ext>
            </a:extLst>
          </p:cNvPr>
          <p:cNvSpPr/>
          <p:nvPr/>
        </p:nvSpPr>
        <p:spPr>
          <a:xfrm>
            <a:off x="6096000" y="2052437"/>
            <a:ext cx="5155096" cy="3756991"/>
          </a:xfrm>
          <a:prstGeom prst="round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aphicFrame>
        <p:nvGraphicFramePr>
          <p:cNvPr id="6" name="Content Placeholder 2">
            <a:extLst>
              <a:ext uri="{FF2B5EF4-FFF2-40B4-BE49-F238E27FC236}">
                <a16:creationId xmlns:a16="http://schemas.microsoft.com/office/drawing/2014/main" id="{C8B71ECA-CE54-93C4-3B39-261E26D1CFE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2827523"/>
              </p:ext>
            </p:extLst>
          </p:nvPr>
        </p:nvGraphicFramePr>
        <p:xfrm>
          <a:off x="940904" y="2841788"/>
          <a:ext cx="4486345" cy="264211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11687706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59498E64-6451-4E0A-BE2B-4D44D7FC41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7193" y="2064927"/>
            <a:ext cx="4968448" cy="469476"/>
          </a:xfr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rtl="0"/>
            <a:r>
              <a:rPr lang="en-GB" b="1" dirty="0">
                <a:ea typeface="+mj-lt"/>
                <a:cs typeface="+mj-lt"/>
              </a:rPr>
              <a:t>Commitment to the Vision</a:t>
            </a:r>
            <a:endParaRPr lang="en-GB" dirty="0"/>
          </a:p>
        </p:txBody>
      </p:sp>
      <p:sp>
        <p:nvSpPr>
          <p:cNvPr id="19" name="Content Placeholder 18">
            <a:extLst>
              <a:ext uri="{FF2B5EF4-FFF2-40B4-BE49-F238E27FC236}">
                <a16:creationId xmlns:a16="http://schemas.microsoft.com/office/drawing/2014/main" id="{544C4064-B69B-4ECE-8110-639CB21C9067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5690728" y="2064927"/>
            <a:ext cx="3294010" cy="1612096"/>
          </a:xfrm>
        </p:spPr>
        <p:txBody>
          <a:bodyPr rtlCol="0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>
                <a:ea typeface="+mn-lt"/>
                <a:cs typeface="+mn-lt"/>
              </a:rPr>
              <a:t>Left full-time job in January 2014.</a:t>
            </a:r>
            <a:endParaRPr lang="en-GB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>
                <a:ea typeface="+mn-lt"/>
                <a:cs typeface="+mn-lt"/>
              </a:rPr>
              <a:t>Recognized the potential of an E-commerce website in 2015.</a:t>
            </a:r>
            <a:endParaRPr lang="en-GB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>
                <a:ea typeface="+mn-lt"/>
                <a:cs typeface="+mn-lt"/>
              </a:rPr>
              <a:t>Partnered with </a:t>
            </a:r>
            <a:r>
              <a:rPr lang="en-GB" sz="1400" dirty="0" err="1">
                <a:ea typeface="+mn-lt"/>
                <a:cs typeface="+mn-lt"/>
              </a:rPr>
              <a:t>Magecloud</a:t>
            </a:r>
            <a:r>
              <a:rPr lang="en-GB" sz="1400" dirty="0">
                <a:ea typeface="+mn-lt"/>
                <a:cs typeface="+mn-lt"/>
              </a:rPr>
              <a:t> for Magento 1.9 website.</a:t>
            </a:r>
            <a:endParaRPr lang="en-GB" sz="1400" dirty="0"/>
          </a:p>
        </p:txBody>
      </p:sp>
      <p:pic>
        <p:nvPicPr>
          <p:cNvPr id="2" name="Picture 1" descr="A screenshot of a website&#10;&#10;Description automatically generated">
            <a:extLst>
              <a:ext uri="{FF2B5EF4-FFF2-40B4-BE49-F238E27FC236}">
                <a16:creationId xmlns:a16="http://schemas.microsoft.com/office/drawing/2014/main" id="{851F9FA4-D305-5514-860C-272D44EA14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92564" y="1931879"/>
            <a:ext cx="3009143" cy="3761430"/>
          </a:xfrm>
          <a:custGeom>
            <a:avLst/>
            <a:gdLst/>
            <a:ahLst/>
            <a:cxnLst/>
            <a:rect l="l" t="t" r="r" b="b"/>
            <a:pathLst>
              <a:path w="1999274" h="2247255">
                <a:moveTo>
                  <a:pt x="108501" y="0"/>
                </a:moveTo>
                <a:lnTo>
                  <a:pt x="1890773" y="0"/>
                </a:lnTo>
                <a:cubicBezTo>
                  <a:pt x="1950696" y="0"/>
                  <a:pt x="1999274" y="48578"/>
                  <a:pt x="1999274" y="108501"/>
                </a:cubicBezTo>
                <a:lnTo>
                  <a:pt x="1999274" y="2138754"/>
                </a:lnTo>
                <a:cubicBezTo>
                  <a:pt x="1999274" y="2198677"/>
                  <a:pt x="1950696" y="2247255"/>
                  <a:pt x="1890773" y="2247255"/>
                </a:cubicBezTo>
                <a:lnTo>
                  <a:pt x="108501" y="2247255"/>
                </a:lnTo>
                <a:cubicBezTo>
                  <a:pt x="48578" y="2247255"/>
                  <a:pt x="0" y="2198677"/>
                  <a:pt x="0" y="2138754"/>
                </a:cubicBezTo>
                <a:lnTo>
                  <a:pt x="0" y="108501"/>
                </a:lnTo>
                <a:cubicBezTo>
                  <a:pt x="0" y="48578"/>
                  <a:pt x="48578" y="0"/>
                  <a:pt x="108501" y="0"/>
                </a:cubicBezTo>
                <a:close/>
              </a:path>
            </a:pathLst>
          </a:custGeom>
        </p:spPr>
      </p:pic>
      <p:pic>
        <p:nvPicPr>
          <p:cNvPr id="7" name="Picture 6" descr="A screenshot of a website&#10;&#10;Description automatically generated">
            <a:extLst>
              <a:ext uri="{FF2B5EF4-FFF2-40B4-BE49-F238E27FC236}">
                <a16:creationId xmlns:a16="http://schemas.microsoft.com/office/drawing/2014/main" id="{D0ACD495-52C3-BB2E-FA24-D5D805B19D3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756" r="1481" b="3"/>
          <a:stretch/>
        </p:blipFill>
        <p:spPr>
          <a:xfrm>
            <a:off x="5031422" y="3916200"/>
            <a:ext cx="3953316" cy="2047091"/>
          </a:xfrm>
          <a:custGeom>
            <a:avLst/>
            <a:gdLst/>
            <a:ahLst/>
            <a:cxnLst/>
            <a:rect l="l" t="t" r="r" b="b"/>
            <a:pathLst>
              <a:path w="3064284" h="3064284">
                <a:moveTo>
                  <a:pt x="166483" y="0"/>
                </a:moveTo>
                <a:lnTo>
                  <a:pt x="2897801" y="0"/>
                </a:lnTo>
                <a:cubicBezTo>
                  <a:pt x="2989747" y="0"/>
                  <a:pt x="3064284" y="74537"/>
                  <a:pt x="3064284" y="166483"/>
                </a:cubicBezTo>
                <a:lnTo>
                  <a:pt x="3064284" y="2897801"/>
                </a:lnTo>
                <a:cubicBezTo>
                  <a:pt x="3064284" y="2989747"/>
                  <a:pt x="2989747" y="3064284"/>
                  <a:pt x="2897801" y="3064284"/>
                </a:cubicBezTo>
                <a:lnTo>
                  <a:pt x="166483" y="3064284"/>
                </a:lnTo>
                <a:cubicBezTo>
                  <a:pt x="74537" y="3064284"/>
                  <a:pt x="0" y="2989747"/>
                  <a:pt x="0" y="2897801"/>
                </a:cubicBezTo>
                <a:lnTo>
                  <a:pt x="0" y="166483"/>
                </a:lnTo>
                <a:cubicBezTo>
                  <a:pt x="0" y="74537"/>
                  <a:pt x="74537" y="0"/>
                  <a:pt x="166483" y="0"/>
                </a:cubicBezTo>
                <a:close/>
              </a:path>
            </a:pathLst>
          </a:custGeom>
        </p:spPr>
      </p:pic>
      <p:pic>
        <p:nvPicPr>
          <p:cNvPr id="8" name="Picture 7" descr="A screenshot of a computer&#10;&#10;Description automatically generated">
            <a:extLst>
              <a:ext uri="{FF2B5EF4-FFF2-40B4-BE49-F238E27FC236}">
                <a16:creationId xmlns:a16="http://schemas.microsoft.com/office/drawing/2014/main" id="{43E813E3-93CC-782F-B49D-61FC570D100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473" b="-1"/>
          <a:stretch/>
        </p:blipFill>
        <p:spPr>
          <a:xfrm>
            <a:off x="948206" y="3916201"/>
            <a:ext cx="3975390" cy="2047091"/>
          </a:xfrm>
          <a:custGeom>
            <a:avLst/>
            <a:gdLst/>
            <a:ahLst/>
            <a:cxnLst/>
            <a:rect l="l" t="t" r="r" b="b"/>
            <a:pathLst>
              <a:path w="1999274" h="2247255">
                <a:moveTo>
                  <a:pt x="108501" y="0"/>
                </a:moveTo>
                <a:lnTo>
                  <a:pt x="1890773" y="0"/>
                </a:lnTo>
                <a:cubicBezTo>
                  <a:pt x="1950696" y="0"/>
                  <a:pt x="1999274" y="48578"/>
                  <a:pt x="1999274" y="108501"/>
                </a:cubicBezTo>
                <a:lnTo>
                  <a:pt x="1999274" y="2138754"/>
                </a:lnTo>
                <a:cubicBezTo>
                  <a:pt x="1999274" y="2198677"/>
                  <a:pt x="1950696" y="2247255"/>
                  <a:pt x="1890773" y="2247255"/>
                </a:cubicBezTo>
                <a:lnTo>
                  <a:pt x="108501" y="2247255"/>
                </a:lnTo>
                <a:cubicBezTo>
                  <a:pt x="48578" y="2247255"/>
                  <a:pt x="0" y="2198677"/>
                  <a:pt x="0" y="2138754"/>
                </a:cubicBezTo>
                <a:lnTo>
                  <a:pt x="0" y="108501"/>
                </a:lnTo>
                <a:cubicBezTo>
                  <a:pt x="0" y="48578"/>
                  <a:pt x="48578" y="0"/>
                  <a:pt x="108501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2687611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" name="Picture Placeholder 94" descr="Two people standing facing a crowd of people sitting">
            <a:extLst>
              <a:ext uri="{FF2B5EF4-FFF2-40B4-BE49-F238E27FC236}">
                <a16:creationId xmlns:a16="http://schemas.microsoft.com/office/drawing/2014/main" id="{3FF8EFA2-0949-401A-811D-D6897A5093EA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7999"/>
          </a:xfrm>
        </p:spPr>
      </p:pic>
      <p:sp>
        <p:nvSpPr>
          <p:cNvPr id="8" name="Rectangle 7" descr="Two people standing facing a crowd of people sitting">
            <a:extLst>
              <a:ext uri="{FF2B5EF4-FFF2-40B4-BE49-F238E27FC236}">
                <a16:creationId xmlns:a16="http://schemas.microsoft.com/office/drawing/2014/main" id="{594535C4-A78A-4A5A-9C2E-74F1F35654E6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-57000" contrast="90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dirty="0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94495366-EE59-449D-B7FC-B98DC2FE6C1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94968" y="835797"/>
            <a:ext cx="7085276" cy="1171908"/>
          </a:xfrm>
        </p:spPr>
        <p:txBody>
          <a:bodyPr rtlCol="0"/>
          <a:lstStyle/>
          <a:p>
            <a:pPr rtl="0"/>
            <a:r>
              <a:rPr lang="en-GB" b="1" dirty="0">
                <a:ea typeface="+mj-lt"/>
                <a:cs typeface="+mj-lt"/>
              </a:rPr>
              <a:t>Navigating the Ecommerce Waves</a:t>
            </a:r>
            <a:endParaRPr lang="en-GB" dirty="0"/>
          </a:p>
        </p:txBody>
      </p:sp>
      <p:pic>
        <p:nvPicPr>
          <p:cNvPr id="9" name="Picture 8" descr="Two men in a room with boxes and a desk&#10;&#10;Description automatically generated">
            <a:extLst>
              <a:ext uri="{FF2B5EF4-FFF2-40B4-BE49-F238E27FC236}">
                <a16:creationId xmlns:a16="http://schemas.microsoft.com/office/drawing/2014/main" id="{8AA64CC9-6800-82D5-6BA6-68B5EA46F56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81270" y="2048370"/>
            <a:ext cx="6231467" cy="3505199"/>
          </a:xfrm>
          <a:custGeom>
            <a:avLst/>
            <a:gdLst/>
            <a:ahLst/>
            <a:cxnLst/>
            <a:rect l="l" t="t" r="r" b="b"/>
            <a:pathLst>
              <a:path w="4777381" h="5643794">
                <a:moveTo>
                  <a:pt x="143704" y="0"/>
                </a:moveTo>
                <a:lnTo>
                  <a:pt x="4633677" y="0"/>
                </a:lnTo>
                <a:cubicBezTo>
                  <a:pt x="4713043" y="0"/>
                  <a:pt x="4777381" y="64338"/>
                  <a:pt x="4777381" y="143704"/>
                </a:cubicBezTo>
                <a:lnTo>
                  <a:pt x="4777381" y="5500090"/>
                </a:lnTo>
                <a:cubicBezTo>
                  <a:pt x="4777381" y="5579456"/>
                  <a:pt x="4713043" y="5643794"/>
                  <a:pt x="4633677" y="5643794"/>
                </a:cubicBezTo>
                <a:lnTo>
                  <a:pt x="143704" y="5643794"/>
                </a:lnTo>
                <a:cubicBezTo>
                  <a:pt x="64338" y="5643794"/>
                  <a:pt x="0" y="5579456"/>
                  <a:pt x="0" y="5500090"/>
                </a:cubicBezTo>
                <a:lnTo>
                  <a:pt x="0" y="143704"/>
                </a:lnTo>
                <a:cubicBezTo>
                  <a:pt x="0" y="64338"/>
                  <a:pt x="64338" y="0"/>
                  <a:pt x="143704" y="0"/>
                </a:cubicBezTo>
                <a:close/>
              </a:path>
            </a:pathLst>
          </a:custGeom>
        </p:spPr>
      </p:pic>
      <p:sp>
        <p:nvSpPr>
          <p:cNvPr id="10" name="Content Placeholder 18">
            <a:extLst>
              <a:ext uri="{FF2B5EF4-FFF2-40B4-BE49-F238E27FC236}">
                <a16:creationId xmlns:a16="http://schemas.microsoft.com/office/drawing/2014/main" id="{115BA7FD-891C-F9BC-A497-A3DE28804FDD}"/>
              </a:ext>
            </a:extLst>
          </p:cNvPr>
          <p:cNvSpPr txBox="1">
            <a:spLocks/>
          </p:cNvSpPr>
          <p:nvPr/>
        </p:nvSpPr>
        <p:spPr>
          <a:xfrm>
            <a:off x="593043" y="2843502"/>
            <a:ext cx="3548261" cy="1549594"/>
          </a:xfrm>
          <a:prstGeom prst="rect">
            <a:avLst/>
          </a:prstGeom>
        </p:spPr>
        <p:txBody>
          <a:bodyPr rtlCol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en-GB" sz="1200" dirty="0">
                <a:solidFill>
                  <a:schemeClr val="bg1">
                    <a:lumMod val="95000"/>
                  </a:schemeClr>
                </a:solidFill>
                <a:ea typeface="+mn-lt"/>
                <a:cs typeface="+mn-lt"/>
              </a:rPr>
              <a:t>Moved to a bigger office in 2015.</a:t>
            </a:r>
            <a:endParaRPr lang="en-GB" sz="1200" dirty="0">
              <a:solidFill>
                <a:schemeClr val="bg1">
                  <a:lumMod val="95000"/>
                </a:schemeClr>
              </a:solidFill>
            </a:endParaRPr>
          </a:p>
          <a:p>
            <a:pPr lvl="1"/>
            <a:r>
              <a:rPr lang="en-GB" sz="1400" dirty="0">
                <a:solidFill>
                  <a:schemeClr val="bg1">
                    <a:lumMod val="95000"/>
                  </a:schemeClr>
                </a:solidFill>
                <a:ea typeface="+mn-lt"/>
                <a:cs typeface="+mn-lt"/>
              </a:rPr>
              <a:t>Diversified</a:t>
            </a:r>
            <a:r>
              <a:rPr lang="en-GB" sz="1200" dirty="0">
                <a:solidFill>
                  <a:schemeClr val="bg1">
                    <a:lumMod val="95000"/>
                  </a:schemeClr>
                </a:solidFill>
                <a:ea typeface="+mn-lt"/>
                <a:cs typeface="+mn-lt"/>
              </a:rPr>
              <a:t> products post-Brexit 2016.</a:t>
            </a:r>
            <a:endParaRPr lang="en-GB" sz="1200" dirty="0">
              <a:solidFill>
                <a:schemeClr val="bg1">
                  <a:lumMod val="95000"/>
                </a:schemeClr>
              </a:solidFill>
            </a:endParaRPr>
          </a:p>
          <a:p>
            <a:pPr lvl="1"/>
            <a:r>
              <a:rPr lang="en-GB" sz="1200" dirty="0">
                <a:solidFill>
                  <a:schemeClr val="bg1">
                    <a:lumMod val="95000"/>
                  </a:schemeClr>
                </a:solidFill>
                <a:ea typeface="+mn-lt"/>
                <a:cs typeface="+mn-lt"/>
              </a:rPr>
              <a:t>Google's objection to "DroidBOX" brand in 2016.</a:t>
            </a:r>
            <a:endParaRPr lang="en-GB" sz="1200" dirty="0">
              <a:solidFill>
                <a:schemeClr val="bg1">
                  <a:lumMod val="95000"/>
                </a:schemeClr>
              </a:solidFill>
            </a:endParaRPr>
          </a:p>
          <a:p>
            <a:pPr lvl="1"/>
            <a:r>
              <a:rPr lang="en-GB" sz="1200" dirty="0">
                <a:solidFill>
                  <a:schemeClr val="bg1">
                    <a:lumMod val="95000"/>
                  </a:schemeClr>
                </a:solidFill>
                <a:ea typeface="+mn-lt"/>
                <a:cs typeface="+mn-lt"/>
              </a:rPr>
              <a:t>Increased turnover by 25-30% in EU markets &amp; FBA.</a:t>
            </a:r>
            <a:endParaRPr lang="en-GB" sz="1200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019752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59498E64-6451-4E0A-BE2B-4D44D7FC41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7193" y="2064927"/>
            <a:ext cx="4968448" cy="469476"/>
          </a:xfr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rtl="0"/>
            <a:r>
              <a:rPr lang="en-GB" b="1" dirty="0">
                <a:ea typeface="+mj-lt"/>
                <a:cs typeface="+mj-lt"/>
              </a:rPr>
              <a:t>A New Identity</a:t>
            </a:r>
            <a:br>
              <a:rPr lang="en-GB" b="1" dirty="0">
                <a:ea typeface="+mj-lt"/>
                <a:cs typeface="+mj-lt"/>
              </a:rPr>
            </a:br>
            <a:r>
              <a:rPr lang="en-GB" b="1" dirty="0">
                <a:ea typeface="+mj-lt"/>
                <a:cs typeface="+mj-lt"/>
              </a:rPr>
              <a:t>A Global Vision</a:t>
            </a:r>
            <a:endParaRPr lang="en-GB" dirty="0"/>
          </a:p>
        </p:txBody>
      </p:sp>
      <p:sp>
        <p:nvSpPr>
          <p:cNvPr id="19" name="Content Placeholder 18">
            <a:extLst>
              <a:ext uri="{FF2B5EF4-FFF2-40B4-BE49-F238E27FC236}">
                <a16:creationId xmlns:a16="http://schemas.microsoft.com/office/drawing/2014/main" id="{544C4064-B69B-4ECE-8110-639CB21C9067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966328" y="3171484"/>
            <a:ext cx="3294010" cy="1612096"/>
          </a:xfrm>
        </p:spPr>
        <p:txBody>
          <a:bodyPr rtlCol="0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>
                <a:ea typeface="+mn-lt"/>
                <a:cs typeface="+mn-lt"/>
              </a:rPr>
              <a:t>Expanded to Amazon USA (2017-2019).</a:t>
            </a:r>
            <a:endParaRPr lang="en-GB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>
                <a:ea typeface="+mn-lt"/>
                <a:cs typeface="+mn-lt"/>
              </a:rPr>
              <a:t>Rebranded to DroiX after 3 years of litigation.</a:t>
            </a:r>
            <a:endParaRPr lang="en-GB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>
                <a:ea typeface="+mn-lt"/>
                <a:cs typeface="+mn-lt"/>
              </a:rPr>
              <a:t>Introduced DroiX Global (DroiX.net) in 2019-2023.</a:t>
            </a:r>
            <a:endParaRPr lang="en-GB" sz="1400" dirty="0"/>
          </a:p>
        </p:txBody>
      </p:sp>
      <p:pic>
        <p:nvPicPr>
          <p:cNvPr id="3" name="Picture 2" descr="A screenshot of a computer shop&#10;&#10;Description automatically generated">
            <a:extLst>
              <a:ext uri="{FF2B5EF4-FFF2-40B4-BE49-F238E27FC236}">
                <a16:creationId xmlns:a16="http://schemas.microsoft.com/office/drawing/2014/main" id="{6196BFA9-314C-E040-16CC-CEC1953A57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4451" y="1764315"/>
            <a:ext cx="4777381" cy="4060773"/>
          </a:xfrm>
          <a:custGeom>
            <a:avLst/>
            <a:gdLst/>
            <a:ahLst/>
            <a:cxnLst/>
            <a:rect l="l" t="t" r="r" b="b"/>
            <a:pathLst>
              <a:path w="4777381" h="5643794">
                <a:moveTo>
                  <a:pt x="143704" y="0"/>
                </a:moveTo>
                <a:lnTo>
                  <a:pt x="4633677" y="0"/>
                </a:lnTo>
                <a:cubicBezTo>
                  <a:pt x="4713043" y="0"/>
                  <a:pt x="4777381" y="64338"/>
                  <a:pt x="4777381" y="143704"/>
                </a:cubicBezTo>
                <a:lnTo>
                  <a:pt x="4777381" y="5500090"/>
                </a:lnTo>
                <a:cubicBezTo>
                  <a:pt x="4777381" y="5579456"/>
                  <a:pt x="4713043" y="5643794"/>
                  <a:pt x="4633677" y="5643794"/>
                </a:cubicBezTo>
                <a:lnTo>
                  <a:pt x="143704" y="5643794"/>
                </a:lnTo>
                <a:cubicBezTo>
                  <a:pt x="64338" y="5643794"/>
                  <a:pt x="0" y="5579456"/>
                  <a:pt x="0" y="5500090"/>
                </a:cubicBezTo>
                <a:lnTo>
                  <a:pt x="0" y="143704"/>
                </a:lnTo>
                <a:cubicBezTo>
                  <a:pt x="0" y="64338"/>
                  <a:pt x="64338" y="0"/>
                  <a:pt x="143704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66849630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9" name="Straight Connector 108">
            <a:extLst>
              <a:ext uri="{FF2B5EF4-FFF2-40B4-BE49-F238E27FC236}">
                <a16:creationId xmlns:a16="http://schemas.microsoft.com/office/drawing/2014/main" id="{8347921B-775C-41FF-AD6F-5A1B2D3828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0" y="755452"/>
            <a:ext cx="12192000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C7B92578-BA63-47A9-A529-C8D672FC96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737290" y="0"/>
            <a:ext cx="0" cy="250952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20CB150D-1315-4E18-9CC3-E374E92113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8686" y="1516597"/>
            <a:ext cx="3980182" cy="1268810"/>
          </a:xfr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rtl="0"/>
            <a:r>
              <a:rPr lang="en-GB" dirty="0"/>
              <a:t>Importance of</a:t>
            </a:r>
            <a:br>
              <a:rPr lang="en-GB" dirty="0"/>
            </a:br>
            <a:r>
              <a:rPr lang="en-GB" dirty="0"/>
              <a:t>Relationships</a:t>
            </a:r>
          </a:p>
        </p:txBody>
      </p:sp>
      <p:sp>
        <p:nvSpPr>
          <p:cNvPr id="6" name="Content Placeholder 18">
            <a:extLst>
              <a:ext uri="{FF2B5EF4-FFF2-40B4-BE49-F238E27FC236}">
                <a16:creationId xmlns:a16="http://schemas.microsoft.com/office/drawing/2014/main" id="{EFB4BC17-7C1C-6A40-0ECE-5C3B081A9677}"/>
              </a:ext>
            </a:extLst>
          </p:cNvPr>
          <p:cNvSpPr txBox="1">
            <a:spLocks/>
          </p:cNvSpPr>
          <p:nvPr/>
        </p:nvSpPr>
        <p:spPr>
          <a:xfrm>
            <a:off x="1008686" y="3041201"/>
            <a:ext cx="3294010" cy="1100103"/>
          </a:xfrm>
          <a:prstGeom prst="rect">
            <a:avLst/>
          </a:prstGeom>
        </p:spPr>
        <p:txBody>
          <a:bodyPr rtlCol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400" dirty="0">
                <a:ea typeface="+mn-lt"/>
                <a:cs typeface="+mn-lt"/>
              </a:rPr>
              <a:t>Importance of personal relations with suppliers.</a:t>
            </a:r>
            <a:endParaRPr lang="en-GB" sz="1400" dirty="0"/>
          </a:p>
          <a:p>
            <a:r>
              <a:rPr lang="en-GB" sz="1400" dirty="0">
                <a:ea typeface="+mn-lt"/>
                <a:cs typeface="+mn-lt"/>
              </a:rPr>
              <a:t>Benefits: Better deals, extended warranties, priority support.</a:t>
            </a:r>
            <a:endParaRPr lang="en-GB" sz="1400" dirty="0"/>
          </a:p>
        </p:txBody>
      </p:sp>
      <p:pic>
        <p:nvPicPr>
          <p:cNvPr id="12" name="Picture 11" descr="A group of people on a stage holding shopping bags&#10;&#10;Description automatically generated">
            <a:extLst>
              <a:ext uri="{FF2B5EF4-FFF2-40B4-BE49-F238E27FC236}">
                <a16:creationId xmlns:a16="http://schemas.microsoft.com/office/drawing/2014/main" id="{27D4C76D-681A-B597-9481-270026C1A1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32636" y="2988523"/>
            <a:ext cx="3644392" cy="2733294"/>
          </a:xfrm>
          <a:custGeom>
            <a:avLst/>
            <a:gdLst/>
            <a:ahLst/>
            <a:cxnLst/>
            <a:rect l="l" t="t" r="r" b="b"/>
            <a:pathLst>
              <a:path w="4438338" h="2323972">
                <a:moveTo>
                  <a:pt x="69905" y="0"/>
                </a:moveTo>
                <a:lnTo>
                  <a:pt x="4368433" y="0"/>
                </a:lnTo>
                <a:cubicBezTo>
                  <a:pt x="4407040" y="0"/>
                  <a:pt x="4438338" y="31298"/>
                  <a:pt x="4438338" y="69905"/>
                </a:cubicBezTo>
                <a:lnTo>
                  <a:pt x="4438338" y="2254067"/>
                </a:lnTo>
                <a:cubicBezTo>
                  <a:pt x="4438338" y="2292674"/>
                  <a:pt x="4407040" y="2323972"/>
                  <a:pt x="4368433" y="2323972"/>
                </a:cubicBezTo>
                <a:lnTo>
                  <a:pt x="69905" y="2323972"/>
                </a:lnTo>
                <a:cubicBezTo>
                  <a:pt x="31298" y="2323972"/>
                  <a:pt x="0" y="2292674"/>
                  <a:pt x="0" y="2254067"/>
                </a:cubicBezTo>
                <a:lnTo>
                  <a:pt x="0" y="69905"/>
                </a:lnTo>
                <a:cubicBezTo>
                  <a:pt x="0" y="31298"/>
                  <a:pt x="31298" y="0"/>
                  <a:pt x="69905" y="0"/>
                </a:cubicBezTo>
                <a:close/>
              </a:path>
            </a:pathLst>
          </a:custGeom>
        </p:spPr>
      </p:pic>
      <p:pic>
        <p:nvPicPr>
          <p:cNvPr id="13" name="Picture 12" descr="A group of men standing together outside on a street&#10;&#10;Description automatically generated">
            <a:extLst>
              <a:ext uri="{FF2B5EF4-FFF2-40B4-BE49-F238E27FC236}">
                <a16:creationId xmlns:a16="http://schemas.microsoft.com/office/drawing/2014/main" id="{A341E98C-8809-E244-71E5-A2CCF89EE6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88868" y="2988524"/>
            <a:ext cx="2049969" cy="2733293"/>
          </a:xfrm>
          <a:custGeom>
            <a:avLst/>
            <a:gdLst/>
            <a:ahLst/>
            <a:cxnLst/>
            <a:rect l="l" t="t" r="r" b="b"/>
            <a:pathLst>
              <a:path w="4555700" h="2733294">
                <a:moveTo>
                  <a:pt x="82217" y="0"/>
                </a:moveTo>
                <a:lnTo>
                  <a:pt x="4473483" y="0"/>
                </a:lnTo>
                <a:cubicBezTo>
                  <a:pt x="4518890" y="0"/>
                  <a:pt x="4555700" y="36810"/>
                  <a:pt x="4555700" y="82217"/>
                </a:cubicBezTo>
                <a:lnTo>
                  <a:pt x="4555700" y="2651077"/>
                </a:lnTo>
                <a:cubicBezTo>
                  <a:pt x="4555700" y="2696484"/>
                  <a:pt x="4518890" y="2733294"/>
                  <a:pt x="4473483" y="2733294"/>
                </a:cubicBezTo>
                <a:lnTo>
                  <a:pt x="82217" y="2733294"/>
                </a:lnTo>
                <a:cubicBezTo>
                  <a:pt x="36810" y="2733294"/>
                  <a:pt x="0" y="2696484"/>
                  <a:pt x="0" y="2651077"/>
                </a:cubicBezTo>
                <a:lnTo>
                  <a:pt x="0" y="82217"/>
                </a:lnTo>
                <a:cubicBezTo>
                  <a:pt x="0" y="36810"/>
                  <a:pt x="36810" y="0"/>
                  <a:pt x="82217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00406349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DroiX">
      <a:dk1>
        <a:srgbClr val="2B2A29"/>
      </a:dk1>
      <a:lt1>
        <a:sysClr val="window" lastClr="FFFFFF"/>
      </a:lt1>
      <a:dk2>
        <a:srgbClr val="2B2A29"/>
      </a:dk2>
      <a:lt2>
        <a:srgbClr val="E7E6E6"/>
      </a:lt2>
      <a:accent1>
        <a:srgbClr val="9FB423"/>
      </a:accent1>
      <a:accent2>
        <a:srgbClr val="E8ECB4"/>
      </a:accent2>
      <a:accent3>
        <a:srgbClr val="F4F7D0"/>
      </a:accent3>
      <a:accent4>
        <a:srgbClr val="BA3F9E"/>
      </a:accent4>
      <a:accent5>
        <a:srgbClr val="C052A7"/>
      </a:accent5>
      <a:accent6>
        <a:srgbClr val="C268AE"/>
      </a:accent6>
      <a:hlink>
        <a:srgbClr val="0563C1"/>
      </a:hlink>
      <a:folHlink>
        <a:srgbClr val="954F72"/>
      </a:folHlink>
    </a:clrScheme>
    <a:fontScheme name="DroiX Font">
      <a:majorFont>
        <a:latin typeface="Orbitron"/>
        <a:ea typeface=""/>
        <a:cs typeface=""/>
      </a:majorFont>
      <a:minorFont>
        <a:latin typeface="Proxima Nova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>
        <a:ln>
          <a:solidFill>
            <a:schemeClr val="accent5">
              <a:lumMod val="20000"/>
              <a:lumOff val="80000"/>
            </a:schemeClr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_58958507_TF78544816_Win32" id="{59B8F5DA-F782-49E9-87ED-77C2F06E1057}" vid="{987FD31A-45F2-4BA5-8186-70ABC7AF540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Image xmlns="71af3243-3dd4-4a8d-8c0d-dd76da1f02a5">
      <Url xsi:nil="true"/>
      <Description xsi:nil="true"/>
    </Image>
    <Status xmlns="71af3243-3dd4-4a8d-8c0d-dd76da1f02a5">Not started</Status>
    <_ip_UnifiedCompliancePolicyProperties xmlns="http://schemas.microsoft.com/sharepoint/v3" xsi:nil="true"/>
    <ImageTagsTaxHTField xmlns="71af3243-3dd4-4a8d-8c0d-dd76da1f02a5">
      <Terms xmlns="http://schemas.microsoft.com/office/infopath/2007/PartnerControls"/>
    </ImageTagsTaxHTField>
    <TaxCatchAll xmlns="230e9df3-be65-4c73-a93b-d1236ebd677e"/>
    <MediaServiceKeyPoints xmlns="71af3243-3dd4-4a8d-8c0d-dd76da1f02a5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21" ma:contentTypeDescription="Create a new document." ma:contentTypeScope="" ma:versionID="64dfb1555687e0874b4304b796b5b0c7">
  <xsd:schema xmlns:xsd="http://www.w3.org/2001/XMLSchema" xmlns:xs="http://www.w3.org/2001/XMLSchema" xmlns:p="http://schemas.microsoft.com/office/2006/metadata/properties" xmlns:ns1="http://schemas.microsoft.com/sharepoint/v3" xmlns:ns2="71af3243-3dd4-4a8d-8c0d-dd76da1f02a5" xmlns:ns3="16c05727-aa75-4e4a-9b5f-8a80a1165891" xmlns:ns4="230e9df3-be65-4c73-a93b-d1236ebd677e" targetNamespace="http://schemas.microsoft.com/office/2006/metadata/properties" ma:root="true" ma:fieldsID="e6e4c555b5e194d05b7203de9c4567b3" ns1:_="" ns2:_="" ns3:_="" ns4:_="">
    <xsd:import namespace="http://schemas.microsoft.com/sharepoint/v3"/>
    <xsd:import namespace="71af3243-3dd4-4a8d-8c0d-dd76da1f02a5"/>
    <xsd:import namespace="16c05727-aa75-4e4a-9b5f-8a80a1165891"/>
    <xsd:import namespace="230e9df3-be65-4c73-a93b-d1236ebd677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  <xsd:element ref="ns1:_ip_UnifiedCompliancePolicyProperties" minOccurs="0"/>
                <xsd:element ref="ns1:_ip_UnifiedCompliancePolicyUIAction" minOccurs="0"/>
                <xsd:element ref="ns2:Image" minOccurs="0"/>
                <xsd:element ref="ns4:TaxCatchAll" minOccurs="0"/>
                <xsd:element ref="ns2:ImageTagsTaxHTField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  <xsd:element name="Image" ma:index="22" nillable="true" ma:displayName="Image" ma:format="Image" ma:internalName="Imag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ImageTagsTaxHTField" ma:index="25" nillable="true" ma:taxonomy="true" ma:internalName="ImageTagsTaxHTField" ma:taxonomyFieldName="MediaServiceImageTags" ma:displayName="Image Tags" ma:readOnly="false" ma:fieldId="{5cf76f15-5ced-4ddc-b409-7134ff3c332f}" ma:taxonomyMulti="true" ma:sspId="e385fb40-52d4-4fae-9c5b-3e8ff8a5878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6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e9df3-be65-4c73-a93b-d1236ebd677e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3f6bfcbc-3db3-4ae6-bd76-326f0798ad28}" ma:internalName="TaxCatchAll" ma:showField="CatchAllData" ma:web="16c05727-aa75-4e4a-9b5f-8a80a11658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CAC34B31-7353-4357-814E-0E5916A110F2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059B3369-3F0F-499C-9EE7-8EC46B6E8A79}">
  <ds:schemaRefs>
    <ds:schemaRef ds:uri="http://schemas.microsoft.com/office/2006/metadata/properties"/>
    <ds:schemaRef ds:uri="http://schemas.microsoft.com/office/infopath/2007/PartnerControls"/>
    <ds:schemaRef ds:uri="http://schemas.microsoft.com/sharepoint/v3"/>
    <ds:schemaRef ds:uri="71af3243-3dd4-4a8d-8c0d-dd76da1f02a5"/>
    <ds:schemaRef ds:uri="230e9df3-be65-4c73-a93b-d1236ebd677e"/>
  </ds:schemaRefs>
</ds:datastoreItem>
</file>

<file path=customXml/itemProps3.xml><?xml version="1.0" encoding="utf-8"?>
<ds:datastoreItem xmlns:ds="http://schemas.openxmlformats.org/officeDocument/2006/customXml" ds:itemID="{11DE3569-F02A-48B1-8F6E-F11E8BF8707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71af3243-3dd4-4a8d-8c0d-dd76da1f02a5"/>
    <ds:schemaRef ds:uri="16c05727-aa75-4e4a-9b5f-8a80a1165891"/>
    <ds:schemaRef ds:uri="230e9df3-be65-4c73-a93b-d1236ebd677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Metadata/LabelInfo.xml><?xml version="1.0" encoding="utf-8"?>
<clbl:labelList xmlns:clbl="http://schemas.microsoft.com/office/2020/mipLabelMetadata">
  <clbl:label id="{f42aa342-8706-4288-bd11-ebb85995028c}" enabled="1" method="Standard" siteId="{72f988bf-86f1-41af-91ab-2d7cd011db47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Modern conference presentation</Template>
  <TotalTime>301</TotalTime>
  <Words>1338</Words>
  <Application>Microsoft Office PowerPoint</Application>
  <PresentationFormat>Widescreen</PresentationFormat>
  <Paragraphs>283</Paragraphs>
  <Slides>44</Slides>
  <Notes>44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size="51" baseType="lpstr">
      <vt:lpstr>Arial</vt:lpstr>
      <vt:lpstr>Calibri</vt:lpstr>
      <vt:lpstr>Orbitron</vt:lpstr>
      <vt:lpstr>Proxima Nova Light</vt:lpstr>
      <vt:lpstr>Univers Light</vt:lpstr>
      <vt:lpstr>Univers LT Std 45 Light</vt:lpstr>
      <vt:lpstr>Office Theme</vt:lpstr>
      <vt:lpstr>From Fighting with Google Over £400K/mo` </vt:lpstr>
      <vt:lpstr>PowerPoint Presentation</vt:lpstr>
      <vt:lpstr>Spotting an Opportunity</vt:lpstr>
      <vt:lpstr>Taking the First Step</vt:lpstr>
      <vt:lpstr>Embracing Amazon FBA</vt:lpstr>
      <vt:lpstr>Commitment to the Vision</vt:lpstr>
      <vt:lpstr>PowerPoint Presentation</vt:lpstr>
      <vt:lpstr>A New Identity A Global Vision</vt:lpstr>
      <vt:lpstr>Importance of Relationships</vt:lpstr>
      <vt:lpstr>The Present Snapshot</vt:lpstr>
      <vt:lpstr>The Road Ahead</vt:lpstr>
      <vt:lpstr>From One to Many</vt:lpstr>
      <vt:lpstr>Selling / Marketing / Future</vt:lpstr>
      <vt:lpstr>Making the Right Decision</vt:lpstr>
      <vt:lpstr>Going the Woo Commerce way</vt:lpstr>
      <vt:lpstr>Going Live</vt:lpstr>
      <vt:lpstr>A “must-have” Amazon</vt:lpstr>
      <vt:lpstr>Shine a light on your product</vt:lpstr>
      <vt:lpstr>Using all the Tools</vt:lpstr>
      <vt:lpstr>Amazon Brand Registry</vt:lpstr>
      <vt:lpstr>Multi-Language Content</vt:lpstr>
      <vt:lpstr>Payments Selling Fees</vt:lpstr>
      <vt:lpstr>Brand Strength</vt:lpstr>
      <vt:lpstr>Community Voice</vt:lpstr>
      <vt:lpstr>Customer service</vt:lpstr>
      <vt:lpstr>Customer support software</vt:lpstr>
      <vt:lpstr>Customer return software</vt:lpstr>
      <vt:lpstr>Chinese suppliers providing RMA</vt:lpstr>
      <vt:lpstr>Logistics</vt:lpstr>
      <vt:lpstr>Scams</vt:lpstr>
      <vt:lpstr>Logistics - BREXIT</vt:lpstr>
      <vt:lpstr>Social Media</vt:lpstr>
      <vt:lpstr>Not all social media works for us</vt:lpstr>
      <vt:lpstr>Why does it not work for us?</vt:lpstr>
      <vt:lpstr>Loomly</vt:lpstr>
      <vt:lpstr>A different approach</vt:lpstr>
      <vt:lpstr>A different approach</vt:lpstr>
      <vt:lpstr>Word of mouth</vt:lpstr>
      <vt:lpstr>Blogs</vt:lpstr>
      <vt:lpstr>ChatGPT</vt:lpstr>
      <vt:lpstr>ChatGPT</vt:lpstr>
      <vt:lpstr>Translations</vt:lpstr>
      <vt:lpstr>Looking to the future</vt:lpstr>
      <vt:lpstr>Summary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Conference presentation</dc:title>
  <dc:creator>Cristian Scutariu</dc:creator>
  <cp:lastModifiedBy>Cristian Scutariu</cp:lastModifiedBy>
  <cp:revision>10</cp:revision>
  <dcterms:created xsi:type="dcterms:W3CDTF">2023-09-12T11:55:40Z</dcterms:created>
  <dcterms:modified xsi:type="dcterms:W3CDTF">2023-09-15T09:35:28Z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  <property fmtid="{D5CDD505-2E9C-101B-9397-08002B2CF9AE}" pid="3" name="MediaServiceImageTags">
    <vt:lpwstr/>
  </property>
</Properties>
</file>