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715" r:id="rId5"/>
  </p:sldMasterIdLst>
  <p:notesMasterIdLst>
    <p:notesMasterId r:id="rId27"/>
  </p:notesMasterIdLst>
  <p:sldIdLst>
    <p:sldId id="256" r:id="rId6"/>
    <p:sldId id="310" r:id="rId7"/>
    <p:sldId id="258" r:id="rId8"/>
    <p:sldId id="259" r:id="rId9"/>
    <p:sldId id="461" r:id="rId10"/>
    <p:sldId id="475" r:id="rId11"/>
    <p:sldId id="467" r:id="rId12"/>
    <p:sldId id="269" r:id="rId13"/>
    <p:sldId id="462" r:id="rId14"/>
    <p:sldId id="466" r:id="rId15"/>
    <p:sldId id="321" r:id="rId16"/>
    <p:sldId id="319" r:id="rId17"/>
    <p:sldId id="463" r:id="rId18"/>
    <p:sldId id="464" r:id="rId19"/>
    <p:sldId id="323" r:id="rId20"/>
    <p:sldId id="470" r:id="rId21"/>
    <p:sldId id="287" r:id="rId22"/>
    <p:sldId id="473" r:id="rId23"/>
    <p:sldId id="472" r:id="rId24"/>
    <p:sldId id="308" r:id="rId25"/>
    <p:sldId id="31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67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638" autoAdjust="0"/>
    <p:restoredTop sz="69855" autoAdjust="0"/>
  </p:normalViewPr>
  <p:slideViewPr>
    <p:cSldViewPr snapToGrid="0">
      <p:cViewPr varScale="1">
        <p:scale>
          <a:sx n="77" d="100"/>
          <a:sy n="77" d="100"/>
        </p:scale>
        <p:origin x="1446" y="90"/>
      </p:cViewPr>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BE70EC-5955-4EE8-8398-C782E8F9A9A4}" type="datetimeFigureOut">
              <a:rPr lang="en-GB" smtClean="0"/>
              <a:t>14/09/2023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85F821-1A68-461B-8528-1C5B4D9A133C}" type="slidenum">
              <a:rPr lang="en-GB" smtClean="0"/>
              <a:t>‹#›</a:t>
            </a:fld>
            <a:endParaRPr lang="en-GB"/>
          </a:p>
        </p:txBody>
      </p:sp>
    </p:spTree>
    <p:extLst>
      <p:ext uri="{BB962C8B-B14F-4D97-AF65-F5344CB8AC3E}">
        <p14:creationId xmlns:p14="http://schemas.microsoft.com/office/powerpoint/2010/main" val="1015051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8" Type="http://schemas.openxmlformats.org/officeDocument/2006/relationships/hyperlink" Target="https://www.ecomgrowers.com/" TargetMode="External"/><Relationship Id="rId3" Type="http://schemas.openxmlformats.org/officeDocument/2006/relationships/hyperlink" Target="https://www.klaviyo.com/blog/email-list-building-strategies" TargetMode="External"/><Relationship Id="rId7" Type="http://schemas.openxmlformats.org/officeDocument/2006/relationships/hyperlink" Target="https://www.primalkitchen.com/"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curio.life/" TargetMode="External"/><Relationship Id="rId5" Type="http://schemas.openxmlformats.org/officeDocument/2006/relationships/hyperlink" Target="https://www.klaviyo.com/blog/customer-first-marketing" TargetMode="External"/><Relationship Id="rId4" Type="http://schemas.openxmlformats.org/officeDocument/2006/relationships/hyperlink" Target="https://www.klaviyo.com/blog/ab-testing-email" TargetMode="External"/><Relationship Id="rId9" Type="http://schemas.openxmlformats.org/officeDocument/2006/relationships/hyperlink" Target="https://atoms.com/"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optinmonster.com/101-email-subject-lines-your-subscribers-cant-resist/"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www.klaviyo.com/blog/subject-lines-best-practices"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mailerlite.com/help/how-to-use-double-opt-in-when-collecting-subscribers"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www.mailerlite.com/blog/best-welcome-email-examples" TargetMode="External"/><Relationship Id="rId4" Type="http://schemas.openxmlformats.org/officeDocument/2006/relationships/hyperlink" Target="https://www.mailerlite.com/automation-examples/welcome-new-subscribers-or-customers"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mailercheck.com/articles/email-blocklist-remova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algn="l"/>
            <a:r>
              <a:rPr lang="en-GB" sz="1200" b="1" i="0" dirty="0">
                <a:solidFill>
                  <a:srgbClr val="333333"/>
                </a:solidFill>
                <a:effectLst/>
                <a:latin typeface="Nantes"/>
              </a:rPr>
              <a:t>Learn the types of emails</a:t>
            </a:r>
            <a:endParaRPr lang="en-GB" sz="1200" b="0" i="0" dirty="0">
              <a:solidFill>
                <a:srgbClr val="333333"/>
              </a:solidFill>
              <a:effectLst/>
              <a:latin typeface="Nantes"/>
            </a:endParaRPr>
          </a:p>
          <a:p>
            <a:pPr algn="l"/>
            <a:r>
              <a:rPr lang="en-GB" sz="1200" b="0" i="0" dirty="0">
                <a:solidFill>
                  <a:srgbClr val="333333"/>
                </a:solidFill>
                <a:effectLst/>
                <a:latin typeface="Graphik"/>
              </a:rPr>
              <a:t>There are many types of emails you can send your customers, each varying by your desired outcome. Common marketing emails categories include:</a:t>
            </a:r>
          </a:p>
          <a:p>
            <a:pPr algn="l">
              <a:buFont typeface="Arial" panose="020B0604020202020204" pitchFamily="34" charset="0"/>
              <a:buChar char="•"/>
            </a:pPr>
            <a:r>
              <a:rPr lang="en-GB" sz="1200" b="1" i="0" dirty="0">
                <a:solidFill>
                  <a:srgbClr val="333333"/>
                </a:solidFill>
                <a:effectLst/>
                <a:latin typeface="Graphik"/>
              </a:rPr>
              <a:t>Welcome emails</a:t>
            </a:r>
            <a:r>
              <a:rPr lang="en-GB" sz="1200" b="0" i="0" dirty="0">
                <a:solidFill>
                  <a:srgbClr val="333333"/>
                </a:solidFill>
                <a:effectLst/>
                <a:latin typeface="Graphik"/>
              </a:rPr>
              <a:t>, sent when a customer first subscribes to your email list. These are a great place to give an overview of your business and even offer a small new subscriber discount.</a:t>
            </a:r>
          </a:p>
          <a:p>
            <a:pPr algn="l">
              <a:buFont typeface="Arial" panose="020B0604020202020204" pitchFamily="34" charset="0"/>
              <a:buChar char="•"/>
            </a:pPr>
            <a:r>
              <a:rPr lang="en-GB" sz="1200" b="1" i="0" dirty="0">
                <a:solidFill>
                  <a:srgbClr val="333333"/>
                </a:solidFill>
                <a:effectLst/>
                <a:latin typeface="Graphik"/>
              </a:rPr>
              <a:t>Product emails</a:t>
            </a:r>
            <a:r>
              <a:rPr lang="en-GB" sz="1200" b="0" i="0" dirty="0">
                <a:solidFill>
                  <a:srgbClr val="333333"/>
                </a:solidFill>
                <a:effectLst/>
                <a:latin typeface="Graphik"/>
              </a:rPr>
              <a:t> alerting customers of new or back in stock products, or creating urgency around low inventory items. </a:t>
            </a:r>
          </a:p>
          <a:p>
            <a:pPr algn="l">
              <a:buFont typeface="Arial" panose="020B0604020202020204" pitchFamily="34" charset="0"/>
              <a:buChar char="•"/>
            </a:pPr>
            <a:r>
              <a:rPr lang="en-GB" sz="1200" b="1" i="0" dirty="0">
                <a:solidFill>
                  <a:srgbClr val="333333"/>
                </a:solidFill>
                <a:effectLst/>
                <a:latin typeface="Graphik"/>
              </a:rPr>
              <a:t>Newsletters</a:t>
            </a:r>
            <a:r>
              <a:rPr lang="en-GB" sz="1200" b="0" i="0" dirty="0">
                <a:solidFill>
                  <a:srgbClr val="333333"/>
                </a:solidFill>
                <a:effectLst/>
                <a:latin typeface="Graphik"/>
              </a:rPr>
              <a:t>, sent on a regular basis to keep your subscribers updated on what’s new with your business, make any announcements, highlight exciting upcoming events, or even feature customer reviews. </a:t>
            </a:r>
          </a:p>
          <a:p>
            <a:pPr algn="l">
              <a:buFont typeface="Arial" panose="020B0604020202020204" pitchFamily="34" charset="0"/>
              <a:buChar char="•"/>
            </a:pPr>
            <a:r>
              <a:rPr lang="en-GB" sz="1200" b="1" i="0" dirty="0">
                <a:solidFill>
                  <a:srgbClr val="333333"/>
                </a:solidFill>
                <a:effectLst/>
                <a:latin typeface="Graphik"/>
              </a:rPr>
              <a:t>Promotional emails</a:t>
            </a:r>
            <a:r>
              <a:rPr lang="en-GB" sz="1200" b="0" i="0" dirty="0">
                <a:solidFill>
                  <a:srgbClr val="333333"/>
                </a:solidFill>
                <a:effectLst/>
                <a:latin typeface="Graphik"/>
              </a:rPr>
              <a:t> that let subscribers know about special offers or upcoming sales.</a:t>
            </a:r>
          </a:p>
          <a:p>
            <a:pPr algn="l">
              <a:buFont typeface="Arial" panose="020B0604020202020204" pitchFamily="34" charset="0"/>
              <a:buChar char="•"/>
            </a:pPr>
            <a:r>
              <a:rPr lang="en-GB" sz="1200" b="1" i="0" dirty="0">
                <a:solidFill>
                  <a:srgbClr val="333333"/>
                </a:solidFill>
                <a:effectLst/>
                <a:latin typeface="Graphik"/>
              </a:rPr>
              <a:t>Transactional emails </a:t>
            </a:r>
            <a:r>
              <a:rPr lang="en-GB" sz="1200" b="0" i="0" dirty="0">
                <a:solidFill>
                  <a:srgbClr val="333333"/>
                </a:solidFill>
                <a:effectLst/>
                <a:latin typeface="Graphik"/>
              </a:rPr>
              <a:t>that thank a customer for their purchase. Transactional emails can also include abandoned cart emails, sent to online shoppers who add an item to their cart but didn’t check out. </a:t>
            </a: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569108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algn="l"/>
            <a:r>
              <a:rPr lang="en-GB" sz="2800" b="1" i="0" dirty="0">
                <a:solidFill>
                  <a:srgbClr val="E73843"/>
                </a:solidFill>
                <a:effectLst/>
                <a:latin typeface="aktiv-grotesk"/>
              </a:rPr>
              <a:t>Campaigns vs. Flows: Which Is More Important?</a:t>
            </a:r>
          </a:p>
          <a:p>
            <a:pPr algn="l"/>
            <a:r>
              <a:rPr lang="en-GB" sz="2800" b="0" i="0" dirty="0">
                <a:solidFill>
                  <a:srgbClr val="181818"/>
                </a:solidFill>
                <a:effectLst/>
                <a:latin typeface="aktiv-grotesk"/>
              </a:rPr>
              <a:t>The answer to this question is both. Campaigns and flows work together to create a successful email marketing strategy. Campaigns are best optimised to target your existing customers and incentivise them to keep making purchases, while flows are able to secure purchases from customers who might have never purchased from your brand before or who need some persuasion to purchase again.</a:t>
            </a:r>
          </a:p>
          <a:p>
            <a:pPr algn="l"/>
            <a:endParaRPr lang="en-GB" sz="2800" b="0" i="0" dirty="0">
              <a:solidFill>
                <a:srgbClr val="181818"/>
              </a:solidFill>
              <a:effectLst/>
              <a:latin typeface="aktiv-grotesk"/>
            </a:endParaRPr>
          </a:p>
          <a:p>
            <a:pPr algn="l"/>
            <a:endParaRPr lang="en-GB" sz="2800" b="0" i="0" dirty="0">
              <a:solidFill>
                <a:srgbClr val="181818"/>
              </a:solidFill>
              <a:effectLst/>
              <a:latin typeface="aktiv-grotesk"/>
            </a:endParaRPr>
          </a:p>
        </p:txBody>
      </p:sp>
      <p:sp>
        <p:nvSpPr>
          <p:cNvPr id="296" name="Google Shape;296;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281882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defTabSz="609630">
              <a:lnSpc>
                <a:spcPct val="140000"/>
              </a:lnSpc>
              <a:buClr>
                <a:srgbClr val="000000"/>
              </a:buClr>
              <a:buSzPts val="2000"/>
            </a:pPr>
            <a:r>
              <a:rPr lang="en-GB" sz="1800" b="1" kern="0" dirty="0">
                <a:solidFill>
                  <a:srgbClr val="FFFFFF"/>
                </a:solidFill>
                <a:latin typeface="Poppins"/>
                <a:ea typeface="Poppins"/>
                <a:cs typeface="Poppins"/>
                <a:sym typeface="Poppins"/>
              </a:rPr>
              <a:t>Email Marketing Flows</a:t>
            </a:r>
          </a:p>
          <a:p>
            <a:pPr defTabSz="609630">
              <a:lnSpc>
                <a:spcPct val="140000"/>
              </a:lnSpc>
              <a:buClr>
                <a:srgbClr val="000000"/>
              </a:buClr>
              <a:buSzPts val="2000"/>
            </a:pPr>
            <a:r>
              <a:rPr lang="en-GB" sz="1800" kern="0" dirty="0">
                <a:solidFill>
                  <a:srgbClr val="FFFFFF"/>
                </a:solidFill>
                <a:latin typeface="Poppins"/>
                <a:ea typeface="Poppins"/>
                <a:cs typeface="Poppins"/>
                <a:sym typeface="Poppins"/>
              </a:rPr>
              <a:t>Email flows trigger a message, or series of messages, based on when someone joins a list, is added to a segment, or takes any other action on your website - such as making a purchase or abandoning a cart.</a:t>
            </a:r>
          </a:p>
          <a:p>
            <a:pPr defTabSz="609630">
              <a:lnSpc>
                <a:spcPct val="140000"/>
              </a:lnSpc>
              <a:buClr>
                <a:srgbClr val="000000"/>
              </a:buClr>
              <a:buSzPts val="2000"/>
            </a:pPr>
            <a:endParaRPr lang="en-GB" sz="1800" kern="0" dirty="0">
              <a:solidFill>
                <a:srgbClr val="FFFFFF"/>
              </a:solidFill>
              <a:latin typeface="Poppins"/>
              <a:ea typeface="Poppins"/>
              <a:cs typeface="Poppins"/>
              <a:sym typeface="Poppins"/>
            </a:endParaRPr>
          </a:p>
          <a:p>
            <a:pPr defTabSz="609630">
              <a:lnSpc>
                <a:spcPct val="140000"/>
              </a:lnSpc>
              <a:buClr>
                <a:srgbClr val="000000"/>
              </a:buClr>
              <a:buSzPts val="2000"/>
            </a:pPr>
            <a:r>
              <a:rPr lang="en-GB" sz="2800" b="0" i="0" dirty="0">
                <a:solidFill>
                  <a:srgbClr val="181818"/>
                </a:solidFill>
                <a:effectLst/>
                <a:latin typeface="aktiv-grotesk"/>
              </a:rPr>
              <a:t>Let’s take a look at some of the most popular flows in a little more detail…</a:t>
            </a:r>
            <a:endParaRPr lang="en-GB" sz="1800" kern="0" dirty="0">
              <a:solidFill>
                <a:srgbClr val="FFFFFF"/>
              </a:solidFill>
              <a:latin typeface="Poppins"/>
              <a:ea typeface="Poppins"/>
              <a:cs typeface="Poppins"/>
              <a:sym typeface="Poppins"/>
            </a:endParaRPr>
          </a:p>
          <a:p>
            <a:pPr defTabSz="609630">
              <a:lnSpc>
                <a:spcPct val="140000"/>
              </a:lnSpc>
              <a:buClr>
                <a:srgbClr val="000000"/>
              </a:buClr>
              <a:buSzPts val="2000"/>
            </a:pPr>
            <a:endParaRPr lang="en-GB" sz="1800" kern="0" dirty="0">
              <a:solidFill>
                <a:srgbClr val="FFFFFF"/>
              </a:solidFill>
              <a:latin typeface="Poppins"/>
              <a:ea typeface="Poppins"/>
              <a:cs typeface="Poppins"/>
              <a:sym typeface="Poppins"/>
            </a:endParaRPr>
          </a:p>
          <a:p>
            <a:pPr algn="l">
              <a:buFont typeface="+mj-lt"/>
              <a:buAutoNum type="arabicPeriod"/>
            </a:pPr>
            <a:r>
              <a:rPr lang="en-GB" sz="2800" b="1" i="0" dirty="0">
                <a:solidFill>
                  <a:srgbClr val="181818"/>
                </a:solidFill>
                <a:effectLst/>
                <a:latin typeface="aktiv-grotesk"/>
              </a:rPr>
              <a:t>Welcome series flow:</a:t>
            </a:r>
            <a:r>
              <a:rPr lang="en-GB" sz="2800" b="0" i="0" dirty="0">
                <a:solidFill>
                  <a:srgbClr val="181818"/>
                </a:solidFill>
                <a:effectLst/>
                <a:latin typeface="aktiv-grotesk"/>
              </a:rPr>
              <a:t> this flow is triggered when a new person signs up to your mailing list. It introduces them to your brand and converts them into first-time customers.</a:t>
            </a:r>
          </a:p>
          <a:p>
            <a:pPr algn="l">
              <a:buFont typeface="+mj-lt"/>
              <a:buAutoNum type="arabicPeriod"/>
            </a:pPr>
            <a:endParaRPr lang="en-GB" sz="2800" b="0" i="0" dirty="0">
              <a:solidFill>
                <a:srgbClr val="181818"/>
              </a:solidFill>
              <a:effectLst/>
              <a:latin typeface="aktiv-grotesk"/>
            </a:endParaRPr>
          </a:p>
          <a:p>
            <a:pPr algn="l">
              <a:buFont typeface="+mj-lt"/>
              <a:buAutoNum type="arabicPeriod"/>
            </a:pPr>
            <a:r>
              <a:rPr lang="en-GB" sz="2800" b="1" i="0" dirty="0">
                <a:solidFill>
                  <a:srgbClr val="181818"/>
                </a:solidFill>
                <a:effectLst/>
                <a:latin typeface="aktiv-grotesk"/>
              </a:rPr>
              <a:t>Abandoned cart flow:</a:t>
            </a:r>
            <a:r>
              <a:rPr lang="en-GB" sz="2800" b="0" i="0" dirty="0">
                <a:solidFill>
                  <a:srgbClr val="181818"/>
                </a:solidFill>
                <a:effectLst/>
                <a:latin typeface="aktiv-grotesk"/>
              </a:rPr>
              <a:t> this flow is triggered when someone has added something to their cart, but has not completed the purchase within a set time frame. It’s customisable based on the items in the person’s cart and whether they're already a customer.</a:t>
            </a:r>
          </a:p>
          <a:p>
            <a:pPr algn="l">
              <a:buFont typeface="+mj-lt"/>
              <a:buAutoNum type="arabicPeriod"/>
            </a:pPr>
            <a:endParaRPr lang="en-GB" sz="2800" b="0" i="0" dirty="0">
              <a:solidFill>
                <a:srgbClr val="181818"/>
              </a:solidFill>
              <a:effectLst/>
              <a:latin typeface="aktiv-grotesk"/>
            </a:endParaRPr>
          </a:p>
          <a:p>
            <a:pPr algn="l">
              <a:buFont typeface="+mj-lt"/>
              <a:buAutoNum type="arabicPeriod"/>
            </a:pPr>
            <a:r>
              <a:rPr lang="en-GB" sz="2800" b="1" i="0" dirty="0">
                <a:solidFill>
                  <a:srgbClr val="181818"/>
                </a:solidFill>
                <a:effectLst/>
                <a:latin typeface="aktiv-grotesk"/>
              </a:rPr>
              <a:t>Post-purchase flow:</a:t>
            </a:r>
            <a:r>
              <a:rPr lang="en-GB" sz="2800" b="0" i="0" dirty="0">
                <a:solidFill>
                  <a:srgbClr val="181818"/>
                </a:solidFill>
                <a:effectLst/>
                <a:latin typeface="aktiv-grotesk"/>
              </a:rPr>
              <a:t> this flow is triggered after a customer makes a purchase from your website. It shows appreciation for the customer and lets them know about related products they might be interested in.</a:t>
            </a:r>
          </a:p>
          <a:p>
            <a:pPr algn="l">
              <a:buFont typeface="+mj-lt"/>
              <a:buAutoNum type="arabicPeriod"/>
            </a:pPr>
            <a:endParaRPr lang="en-GB" sz="2800" b="0" i="0" dirty="0">
              <a:solidFill>
                <a:srgbClr val="181818"/>
              </a:solidFill>
              <a:effectLst/>
              <a:latin typeface="aktiv-grotesk"/>
            </a:endParaRPr>
          </a:p>
          <a:p>
            <a:pPr algn="l">
              <a:buFont typeface="+mj-lt"/>
              <a:buAutoNum type="arabicPeriod"/>
            </a:pPr>
            <a:r>
              <a:rPr lang="en-GB" sz="2800" b="1" i="0" dirty="0" err="1">
                <a:solidFill>
                  <a:srgbClr val="181818"/>
                </a:solidFill>
                <a:effectLst/>
                <a:latin typeface="aktiv-grotesk"/>
              </a:rPr>
              <a:t>Winback</a:t>
            </a:r>
            <a:r>
              <a:rPr lang="en-GB" sz="2800" b="1" i="0" dirty="0">
                <a:solidFill>
                  <a:srgbClr val="181818"/>
                </a:solidFill>
                <a:effectLst/>
                <a:latin typeface="aktiv-grotesk"/>
              </a:rPr>
              <a:t> flow:</a:t>
            </a:r>
            <a:r>
              <a:rPr lang="en-GB" sz="2800" b="0" i="0" dirty="0">
                <a:solidFill>
                  <a:srgbClr val="181818"/>
                </a:solidFill>
                <a:effectLst/>
                <a:latin typeface="aktiv-grotesk"/>
              </a:rPr>
              <a:t> this flow is triggered when a customer has previously made a purchase, but has not come back to buy again. It’s customisable based on the products they've purchased and how many purchases they've made.</a:t>
            </a:r>
          </a:p>
          <a:p>
            <a:pPr defTabSz="609630">
              <a:lnSpc>
                <a:spcPct val="140000"/>
              </a:lnSpc>
              <a:buClr>
                <a:srgbClr val="000000"/>
              </a:buClr>
              <a:buSzPts val="2000"/>
            </a:pPr>
            <a:endParaRPr lang="en-GB" sz="1800" kern="0" dirty="0">
              <a:solidFill>
                <a:srgbClr val="FFFFFF"/>
              </a:solidFill>
              <a:latin typeface="Poppins"/>
              <a:ea typeface="Poppins"/>
              <a:cs typeface="Poppins"/>
              <a:sym typeface="Poppins"/>
            </a:endParaRPr>
          </a:p>
          <a:p>
            <a:pPr>
              <a:lnSpc>
                <a:spcPct val="107000"/>
              </a:lnSpc>
              <a:spcAft>
                <a:spcPts val="800"/>
              </a:spcAft>
            </a:pPr>
            <a: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What's the importance of email flows?</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Email flows, also known as drip campaigns or automated email series, are a sequence of emails that are sent out to customers or leads over a period of time. These emails are triggered by specific actions or events, such as a customer subscribing to a newsletter, making a purchase, abandoning a shopping cart or browser.</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importance of email flows lies in their ability to automate the customer journey, nurture leads, and drive conversions. Here are some key benefits of using email flows:</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en-GB" sz="1800" b="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Personalisation:</a:t>
            </a:r>
            <a: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Email flows can be tailored to specific customer segments based on their behaviour and interests, providing a personalized experience that improves engagement and conversion rates.</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en-GB" sz="1800" b="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Efficiency:</a:t>
            </a:r>
            <a: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Email flows allow businesses to automate the customer journey, saving time and resources. This frees up marketers to focus on other areas of the business, such as creating new campaigns or improving the website.</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en-GB" sz="1800" b="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Consistency:</a:t>
            </a:r>
            <a: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Email flows provide a consistent and reliable communication channel that keeps customers engaged and informed about the business.</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en-GB" sz="1800" b="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Lead nurturing:</a:t>
            </a:r>
            <a: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Email flows can be used to nurture leads and move them further down the sales funnel, increasing the likelihood of a conversion.</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en-GB" sz="1800" b="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Conversion optimization</a:t>
            </a:r>
            <a: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Email flows can be optimized to drive specific actions, such as making a purchase, by providing targeted offers and incentives that encourage customers to take action.</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kern="0" dirty="0">
                <a:solidFill>
                  <a:srgbClr val="000000"/>
                </a:solidFill>
                <a:effectLst/>
                <a:latin typeface="Arial" panose="020B0604020202020204" pitchFamily="34" charset="0"/>
                <a:ea typeface="Times New Roman" panose="02020603050405020304" pitchFamily="18" charset="0"/>
              </a:rPr>
              <a:t>Overall, email flows are an important tool for businesses to automate their customer journey, improve engagement, and drive conversions. They provide a personalized and consistent communication channel that keeps customers engaged and informed about the business.</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6" name="Google Shape;296;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866858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a:lnSpc>
                <a:spcPct val="107000"/>
              </a:lnSpc>
              <a:spcAft>
                <a:spcPts val="800"/>
              </a:spcAft>
            </a:pPr>
            <a:r>
              <a:rPr lang="en-GB" sz="5400" b="0" i="0" dirty="0">
                <a:solidFill>
                  <a:srgbClr val="4F5256"/>
                </a:solidFill>
                <a:effectLst/>
                <a:latin typeface="Sohne"/>
              </a:rPr>
              <a:t>A welcome email series is a sequence of automated emails sent to new subscribers after they </a:t>
            </a:r>
            <a:r>
              <a:rPr lang="en-GB" sz="5400" b="0" i="0" u="sng" dirty="0">
                <a:solidFill>
                  <a:srgbClr val="232426"/>
                </a:solidFill>
                <a:effectLst/>
                <a:latin typeface="Sohne"/>
                <a:hlinkClick r:id="rId3"/>
              </a:rPr>
              <a:t>sign up to join your list</a:t>
            </a:r>
            <a:r>
              <a:rPr lang="en-GB" sz="5400" b="0" i="0" dirty="0">
                <a:solidFill>
                  <a:srgbClr val="4F5256"/>
                </a:solidFill>
                <a:effectLst/>
                <a:latin typeface="Sohne"/>
              </a:rPr>
              <a:t>. Welcome emails introduce people to your brand after they’ve signalled interest and are a great opportunity to establish credibility and build trust, introduce products, and gather more information on subscribers.</a:t>
            </a:r>
          </a:p>
          <a:p>
            <a:pPr>
              <a:lnSpc>
                <a:spcPct val="107000"/>
              </a:lnSpc>
              <a:spcAft>
                <a:spcPts val="800"/>
              </a:spcAft>
            </a:pPr>
            <a:endParaRPr lang="en-GB" sz="5400" b="0" i="0" kern="100" dirty="0">
              <a:solidFill>
                <a:srgbClr val="4F5256"/>
              </a:solidFill>
              <a:effectLst/>
              <a:latin typeface="Sohne"/>
              <a:ea typeface="Calibri" panose="020F0502020204030204" pitchFamily="34" charset="0"/>
              <a:cs typeface="Times New Roman" panose="02020603050405020304" pitchFamily="18" charset="0"/>
            </a:endParaRPr>
          </a:p>
          <a:p>
            <a:pPr algn="l"/>
            <a:r>
              <a:rPr lang="en-GB" sz="2800" b="0" i="0" dirty="0">
                <a:solidFill>
                  <a:srgbClr val="232426"/>
                </a:solidFill>
                <a:effectLst/>
                <a:latin typeface="Sohne"/>
              </a:rPr>
              <a:t>What are the 4 types of welcome emails?</a:t>
            </a:r>
          </a:p>
          <a:p>
            <a:pPr algn="l"/>
            <a:endParaRPr lang="en-GB" sz="2800" b="0" i="0" dirty="0">
              <a:solidFill>
                <a:srgbClr val="232426"/>
              </a:solidFill>
              <a:effectLst/>
              <a:latin typeface="Sohne"/>
            </a:endParaRPr>
          </a:p>
          <a:p>
            <a:pPr algn="l"/>
            <a:r>
              <a:rPr lang="en-GB" sz="2800" b="0" i="0" dirty="0">
                <a:solidFill>
                  <a:srgbClr val="4F5256"/>
                </a:solidFill>
                <a:effectLst/>
                <a:latin typeface="Sohne"/>
              </a:rPr>
              <a:t>There’s no universal “right answer” to the type of welcome email series you should send. There’s only the right answer for your audience, which you’ll </a:t>
            </a:r>
            <a:r>
              <a:rPr lang="en-GB" sz="2800" b="0" i="0" u="sng" dirty="0">
                <a:solidFill>
                  <a:srgbClr val="232426"/>
                </a:solidFill>
                <a:effectLst/>
                <a:latin typeface="Sohne"/>
                <a:hlinkClick r:id="rId4"/>
              </a:rPr>
              <a:t>figure out through A/B testing</a:t>
            </a:r>
            <a:r>
              <a:rPr lang="en-GB" sz="2800" b="0" i="0" dirty="0">
                <a:solidFill>
                  <a:srgbClr val="4F5256"/>
                </a:solidFill>
                <a:effectLst/>
                <a:latin typeface="Sohne"/>
              </a:rPr>
              <a:t> and </a:t>
            </a:r>
            <a:r>
              <a:rPr lang="en-GB" sz="2800" b="0" i="0" u="sng" dirty="0">
                <a:solidFill>
                  <a:srgbClr val="232426"/>
                </a:solidFill>
                <a:effectLst/>
                <a:latin typeface="Sohne"/>
                <a:hlinkClick r:id="rId5"/>
              </a:rPr>
              <a:t>talking to your customers</a:t>
            </a:r>
            <a:r>
              <a:rPr lang="en-GB" sz="2800" b="0" i="0" dirty="0">
                <a:solidFill>
                  <a:srgbClr val="4F5256"/>
                </a:solidFill>
                <a:effectLst/>
                <a:latin typeface="Sohne"/>
              </a:rPr>
              <a:t>.</a:t>
            </a:r>
          </a:p>
          <a:p>
            <a:pPr algn="l"/>
            <a:endParaRPr lang="en-GB" sz="2800" b="0" i="0" dirty="0">
              <a:solidFill>
                <a:srgbClr val="4F5256"/>
              </a:solidFill>
              <a:effectLst/>
              <a:latin typeface="Sohne"/>
            </a:endParaRPr>
          </a:p>
          <a:p>
            <a:pPr algn="l"/>
            <a:r>
              <a:rPr lang="en-GB" sz="2800" b="0" i="0" dirty="0">
                <a:solidFill>
                  <a:srgbClr val="4F5256"/>
                </a:solidFill>
                <a:effectLst/>
                <a:latin typeface="Sohne"/>
              </a:rPr>
              <a:t>But if you need some inspiration, here are the 4 most common types of welcome emails:</a:t>
            </a:r>
          </a:p>
          <a:p>
            <a:pPr algn="l"/>
            <a:endParaRPr lang="en-GB" sz="2800" b="0" i="0" dirty="0">
              <a:solidFill>
                <a:srgbClr val="232426"/>
              </a:solidFill>
              <a:effectLst/>
              <a:latin typeface="Sohne"/>
            </a:endParaRPr>
          </a:p>
          <a:p>
            <a:pPr algn="l"/>
            <a:r>
              <a:rPr lang="en-GB" sz="2800" b="0" i="0" dirty="0">
                <a:solidFill>
                  <a:srgbClr val="232426"/>
                </a:solidFill>
                <a:effectLst/>
                <a:latin typeface="Sohne"/>
              </a:rPr>
              <a:t>1. The educational welcome email</a:t>
            </a:r>
          </a:p>
          <a:p>
            <a:pPr algn="l"/>
            <a:r>
              <a:rPr lang="en-GB" sz="2800" b="0" i="0" dirty="0">
                <a:solidFill>
                  <a:srgbClr val="4F5256"/>
                </a:solidFill>
                <a:effectLst/>
                <a:latin typeface="Sohne"/>
              </a:rPr>
              <a:t>A welcome email is an opportunity to educate a captive audience about your products and their value. While many brands use their welcome series as a chance to tell their brand story, proceed with caution. Subscribers are thinking, “What’s in it for me?” Before talking about yourself, you need to answer this question.</a:t>
            </a:r>
          </a:p>
          <a:p>
            <a:pPr algn="l"/>
            <a:endParaRPr lang="en-GB" sz="2800" b="0" i="0" dirty="0">
              <a:solidFill>
                <a:srgbClr val="4F5256"/>
              </a:solidFill>
              <a:effectLst/>
              <a:latin typeface="Sohne"/>
            </a:endParaRPr>
          </a:p>
          <a:p>
            <a:pPr algn="l"/>
            <a:r>
              <a:rPr lang="en-GB" sz="2800" b="0" i="0" dirty="0">
                <a:solidFill>
                  <a:srgbClr val="4F5256"/>
                </a:solidFill>
                <a:effectLst/>
                <a:latin typeface="Sohne"/>
              </a:rPr>
              <a:t>Lindsey Arellano, director of email and SMS at </a:t>
            </a:r>
            <a:r>
              <a:rPr lang="en-GB" sz="2800" b="0" i="0" u="sng" dirty="0">
                <a:solidFill>
                  <a:srgbClr val="232426"/>
                </a:solidFill>
                <a:effectLst/>
                <a:latin typeface="Sohne"/>
                <a:hlinkClick r:id="rId6"/>
              </a:rPr>
              <a:t>Curio</a:t>
            </a:r>
            <a:r>
              <a:rPr lang="en-GB" sz="2800" b="0" i="0" dirty="0">
                <a:solidFill>
                  <a:srgbClr val="4F5256"/>
                </a:solidFill>
                <a:effectLst/>
                <a:latin typeface="Sohne"/>
              </a:rPr>
              <a:t>, thinks of it like this: “Brands could provide valuable content like exclusive tips or access to a helpful resource. Providing value can help establish the brand as an authority in their field and make subscribers more likely to engage with future emails.”</a:t>
            </a:r>
          </a:p>
          <a:p>
            <a:pPr algn="l"/>
            <a:endParaRPr lang="en-GB" sz="2800" b="0" i="0" dirty="0">
              <a:solidFill>
                <a:srgbClr val="4F5256"/>
              </a:solidFill>
              <a:effectLst/>
              <a:latin typeface="Sohne"/>
            </a:endParaRPr>
          </a:p>
          <a:p>
            <a:pPr algn="l"/>
            <a:r>
              <a:rPr lang="en-GB" sz="2800" b="0" i="0" dirty="0">
                <a:solidFill>
                  <a:srgbClr val="4F5256"/>
                </a:solidFill>
                <a:effectLst/>
                <a:latin typeface="Sohne"/>
              </a:rPr>
              <a:t>Health and nutrition brand </a:t>
            </a:r>
            <a:r>
              <a:rPr lang="en-GB" sz="2800" b="0" i="0" u="sng" dirty="0">
                <a:solidFill>
                  <a:srgbClr val="232426"/>
                </a:solidFill>
                <a:effectLst/>
                <a:latin typeface="Sohne"/>
                <a:hlinkClick r:id="rId7"/>
              </a:rPr>
              <a:t>Primal Kitchen</a:t>
            </a:r>
            <a:r>
              <a:rPr lang="en-GB" sz="2800" b="0" i="0" dirty="0">
                <a:solidFill>
                  <a:srgbClr val="4F5256"/>
                </a:solidFill>
                <a:effectLst/>
                <a:latin typeface="Sohne"/>
              </a:rPr>
              <a:t> does a great job straddling the line between brand story and customer value in this welcome series email. Their mission statement—“change the way the world eats”—is supported by what provides value to their customers: “real ingredients with integrity.”</a:t>
            </a:r>
          </a:p>
          <a:p>
            <a:pPr algn="l"/>
            <a:endParaRPr lang="en-GB" sz="2800" b="0" i="0" dirty="0">
              <a:solidFill>
                <a:srgbClr val="4F5256"/>
              </a:solidFill>
              <a:effectLst/>
              <a:latin typeface="Sohne"/>
            </a:endParaRPr>
          </a:p>
          <a:p>
            <a:pPr algn="l"/>
            <a:r>
              <a:rPr lang="en-GB" sz="4000" b="0" i="0" dirty="0">
                <a:solidFill>
                  <a:srgbClr val="232426"/>
                </a:solidFill>
                <a:effectLst/>
                <a:latin typeface="Sohne"/>
              </a:rPr>
              <a:t>2. The offer welcome email</a:t>
            </a:r>
          </a:p>
          <a:p>
            <a:pPr algn="l"/>
            <a:r>
              <a:rPr lang="en-GB" sz="4000" b="0" i="0" dirty="0">
                <a:solidFill>
                  <a:srgbClr val="4F5256"/>
                </a:solidFill>
                <a:effectLst/>
                <a:latin typeface="Sohne"/>
              </a:rPr>
              <a:t>The first rule of welcome email flows is to send any offer you promised in exchange for a sign-up. This is how you build a foundation of trust with subscribers from the start.</a:t>
            </a:r>
          </a:p>
          <a:p>
            <a:pPr algn="l"/>
            <a:r>
              <a:rPr lang="en-GB" sz="4000" b="0" i="0" dirty="0">
                <a:solidFill>
                  <a:srgbClr val="4F5256"/>
                </a:solidFill>
                <a:effectLst/>
                <a:latin typeface="Sohne"/>
              </a:rPr>
              <a:t>If you don’t want to lead with a discount, that’s OK—your cost economics may not allow for it. But Christopher Maroney-</a:t>
            </a:r>
            <a:r>
              <a:rPr lang="en-GB" sz="4000" b="0" i="0" dirty="0" err="1">
                <a:solidFill>
                  <a:srgbClr val="4F5256"/>
                </a:solidFill>
                <a:effectLst/>
                <a:latin typeface="Sohne"/>
              </a:rPr>
              <a:t>Petitt</a:t>
            </a:r>
            <a:r>
              <a:rPr lang="en-GB" sz="4000" b="0" i="0" dirty="0">
                <a:solidFill>
                  <a:srgbClr val="4F5256"/>
                </a:solidFill>
                <a:effectLst/>
                <a:latin typeface="Sohne"/>
              </a:rPr>
              <a:t>, owner of </a:t>
            </a:r>
            <a:r>
              <a:rPr lang="en-GB" sz="4000" b="0" i="0" u="sng" dirty="0" err="1">
                <a:solidFill>
                  <a:srgbClr val="232426"/>
                </a:solidFill>
                <a:effectLst/>
                <a:latin typeface="Sohne"/>
                <a:hlinkClick r:id="rId8"/>
              </a:rPr>
              <a:t>Ecom</a:t>
            </a:r>
            <a:r>
              <a:rPr lang="en-GB" sz="4000" b="0" i="0" u="sng" dirty="0">
                <a:solidFill>
                  <a:srgbClr val="232426"/>
                </a:solidFill>
                <a:effectLst/>
                <a:latin typeface="Sohne"/>
                <a:hlinkClick r:id="rId8"/>
              </a:rPr>
              <a:t> Growers</a:t>
            </a:r>
            <a:r>
              <a:rPr lang="en-GB" sz="4000" b="0" i="0" dirty="0">
                <a:solidFill>
                  <a:srgbClr val="4F5256"/>
                </a:solidFill>
                <a:effectLst/>
                <a:latin typeface="Sohne"/>
              </a:rPr>
              <a:t>, recommends some experimentation with offers for “non-converters” further along in your welcome series, after you’ve already sent educational, tutorial-type emails.</a:t>
            </a:r>
          </a:p>
          <a:p>
            <a:pPr algn="l"/>
            <a:r>
              <a:rPr lang="en-GB" sz="4000" b="0" i="0" dirty="0">
                <a:solidFill>
                  <a:srgbClr val="4F5256"/>
                </a:solidFill>
                <a:effectLst/>
                <a:latin typeface="Sohne"/>
              </a:rPr>
              <a:t>“The best tactic I’ve implemented,” he says, “is an upgraded offer somewhere down in the welcome series flow. You do this if someone hasn’t converted already. That upgraded offer can be a better discount, free gift, giveaway entry, etc. If your other emails do a good job on educating, this upgrade will convert.”</a:t>
            </a:r>
          </a:p>
          <a:p>
            <a:pPr algn="l"/>
            <a:r>
              <a:rPr lang="en-GB" sz="4000" b="0" i="0" dirty="0">
                <a:solidFill>
                  <a:srgbClr val="4F5256"/>
                </a:solidFill>
                <a:effectLst/>
                <a:latin typeface="Sohne"/>
              </a:rPr>
              <a:t>If you want a point of reference for this type of welcome message, look no further than sneaker retailer </a:t>
            </a:r>
            <a:r>
              <a:rPr lang="en-GB" sz="4000" b="0" i="0" u="sng" dirty="0">
                <a:solidFill>
                  <a:srgbClr val="232426"/>
                </a:solidFill>
                <a:effectLst/>
                <a:latin typeface="Sohne"/>
                <a:hlinkClick r:id="rId9"/>
              </a:rPr>
              <a:t>Atoms</a:t>
            </a:r>
            <a:r>
              <a:rPr lang="en-GB" sz="4000" b="0" i="0" dirty="0">
                <a:solidFill>
                  <a:srgbClr val="4F5256"/>
                </a:solidFill>
                <a:effectLst/>
                <a:latin typeface="Sohne"/>
              </a:rPr>
              <a:t>.</a:t>
            </a:r>
          </a:p>
          <a:p>
            <a:pPr algn="l"/>
            <a:r>
              <a:rPr lang="en-GB" sz="4000" b="0" i="0" dirty="0">
                <a:solidFill>
                  <a:srgbClr val="4F5256"/>
                </a:solidFill>
                <a:effectLst/>
                <a:latin typeface="Sohne"/>
              </a:rPr>
              <a:t>This email, sent to subscribers who haven’t converted yet, is minimal, conversational, and something that feels like it’s coming from a friend rather than a brand. Send this type of email </a:t>
            </a:r>
            <a:r>
              <a:rPr lang="en-GB" sz="4000" b="0" i="1" dirty="0">
                <a:solidFill>
                  <a:srgbClr val="4F5256"/>
                </a:solidFill>
                <a:effectLst/>
                <a:latin typeface="Sohne"/>
              </a:rPr>
              <a:t>after</a:t>
            </a:r>
            <a:r>
              <a:rPr lang="en-GB" sz="4000" b="0" i="0" dirty="0">
                <a:solidFill>
                  <a:srgbClr val="4F5256"/>
                </a:solidFill>
                <a:effectLst/>
                <a:latin typeface="Sohne"/>
              </a:rPr>
              <a:t> you’ve educated subscribers with product-focused content.</a:t>
            </a:r>
          </a:p>
          <a:p>
            <a:pPr algn="l"/>
            <a:endParaRPr lang="en-GB" sz="2800" b="0" i="0" dirty="0">
              <a:solidFill>
                <a:srgbClr val="4F5256"/>
              </a:solidFill>
              <a:effectLst/>
              <a:latin typeface="Sohne"/>
            </a:endParaRPr>
          </a:p>
          <a:p>
            <a:pPr>
              <a:lnSpc>
                <a:spcPct val="107000"/>
              </a:lnSpc>
              <a:spcAft>
                <a:spcPts val="800"/>
              </a:spcAf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6" name="Google Shape;296;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367939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algn="l">
              <a:buFont typeface="+mj-lt"/>
              <a:buAutoNum type="arabicPeriod"/>
            </a:pPr>
            <a:r>
              <a:rPr lang="en-GB" sz="5400" b="1" i="0" dirty="0">
                <a:solidFill>
                  <a:srgbClr val="181818"/>
                </a:solidFill>
                <a:effectLst/>
                <a:latin typeface="aktiv-grotesk"/>
              </a:rPr>
              <a:t>Abandoned cart flow:</a:t>
            </a:r>
            <a:r>
              <a:rPr lang="en-GB" sz="5400" b="0" i="0" dirty="0">
                <a:solidFill>
                  <a:srgbClr val="181818"/>
                </a:solidFill>
                <a:effectLst/>
                <a:latin typeface="aktiv-grotesk"/>
              </a:rPr>
              <a:t> this flow is triggered when someone has added something to their cart, but has not completed the purchase within a set time frame. It’s customisable based on the items in the person’s cart and whether they're already a customer.</a:t>
            </a:r>
          </a:p>
        </p:txBody>
      </p:sp>
      <p:sp>
        <p:nvSpPr>
          <p:cNvPr id="296" name="Google Shape;296;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29689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defTabSz="609630">
              <a:lnSpc>
                <a:spcPct val="140000"/>
              </a:lnSpc>
              <a:buClr>
                <a:srgbClr val="000000"/>
              </a:buClr>
              <a:buSzPts val="2000"/>
            </a:pPr>
            <a:r>
              <a:rPr lang="en-GB" sz="1800" b="1" kern="0" dirty="0">
                <a:solidFill>
                  <a:srgbClr val="FFFFFF"/>
                </a:solidFill>
                <a:latin typeface="Poppins"/>
                <a:ea typeface="Poppins"/>
                <a:cs typeface="Poppins"/>
                <a:sym typeface="Poppins"/>
              </a:rPr>
              <a:t>Email Marketing Campaigns</a:t>
            </a:r>
          </a:p>
          <a:p>
            <a:pPr defTabSz="609630">
              <a:lnSpc>
                <a:spcPct val="140000"/>
              </a:lnSpc>
              <a:buClr>
                <a:srgbClr val="000000"/>
              </a:buClr>
              <a:buSzPts val="2000"/>
            </a:pPr>
            <a:r>
              <a:rPr lang="en-GB" sz="1800" kern="0" dirty="0">
                <a:solidFill>
                  <a:srgbClr val="FFFFFF"/>
                </a:solidFill>
                <a:latin typeface="Poppins"/>
                <a:ea typeface="Poppins"/>
                <a:cs typeface="Poppins"/>
                <a:sym typeface="Poppins"/>
              </a:rPr>
              <a:t>An email campaign is a one-time send to a pre-determined target group of contacts. Campaigns must be manually scheduled to send at a fixed point in time. However, they can either be created and sent immediately, or they can be scheduled to send at a later time.</a:t>
            </a:r>
          </a:p>
          <a:p>
            <a:pPr defTabSz="609630">
              <a:lnSpc>
                <a:spcPct val="140000"/>
              </a:lnSpc>
              <a:buClr>
                <a:srgbClr val="000000"/>
              </a:buClr>
              <a:buSzPts val="2000"/>
            </a:pPr>
            <a:endParaRPr lang="en-GB" sz="1800" kern="0" dirty="0">
              <a:solidFill>
                <a:srgbClr val="FFFFFF"/>
              </a:solidFill>
              <a:effectLst/>
              <a:latin typeface="Poppins"/>
              <a:ea typeface="Times New Roman" panose="02020603050405020304" pitchFamily="18" charset="0"/>
              <a:cs typeface="Poppins"/>
              <a:sym typeface="Poppins"/>
            </a:endParaRPr>
          </a:p>
          <a:p>
            <a:pPr algn="l">
              <a:buFont typeface="Arial" panose="020B0604020202020204" pitchFamily="34" charset="0"/>
              <a:buChar char="•"/>
            </a:pPr>
            <a:r>
              <a:rPr lang="en-GB" sz="1800" b="1" i="0" dirty="0">
                <a:solidFill>
                  <a:srgbClr val="333333"/>
                </a:solidFill>
                <a:effectLst/>
                <a:latin typeface="Graphik"/>
              </a:rPr>
              <a:t>Newsletters</a:t>
            </a:r>
            <a:r>
              <a:rPr lang="en-GB" sz="1800" b="0" i="0" dirty="0">
                <a:solidFill>
                  <a:srgbClr val="333333"/>
                </a:solidFill>
                <a:effectLst/>
                <a:latin typeface="Graphik"/>
              </a:rPr>
              <a:t>, sent on a regular basis to keep your subscribers updated on what’s new with your business, make any announcements, highlight exciting upcoming events, or even feature customer reviews. </a:t>
            </a:r>
          </a:p>
          <a:p>
            <a:pPr algn="l">
              <a:buFont typeface="Arial" panose="020B0604020202020204" pitchFamily="34" charset="0"/>
              <a:buNone/>
            </a:pPr>
            <a:endParaRPr lang="en-GB" sz="1800" b="0" i="0" dirty="0">
              <a:solidFill>
                <a:srgbClr val="333333"/>
              </a:solidFill>
              <a:effectLst/>
              <a:latin typeface="Graphik"/>
            </a:endParaRPr>
          </a:p>
          <a:p>
            <a:pPr algn="l">
              <a:buFont typeface="Arial" panose="020B0604020202020204" pitchFamily="34" charset="0"/>
              <a:buChar char="•"/>
            </a:pPr>
            <a:r>
              <a:rPr lang="en-GB" sz="1800" b="1" i="0" dirty="0">
                <a:solidFill>
                  <a:srgbClr val="333333"/>
                </a:solidFill>
                <a:effectLst/>
                <a:latin typeface="Graphik"/>
              </a:rPr>
              <a:t>Promotional emails</a:t>
            </a:r>
            <a:r>
              <a:rPr lang="en-GB" sz="1800" b="0" i="0" dirty="0">
                <a:solidFill>
                  <a:srgbClr val="333333"/>
                </a:solidFill>
                <a:effectLst/>
                <a:latin typeface="Graphik"/>
              </a:rPr>
              <a:t> that let subscribers know about special offers or upcoming sales.</a:t>
            </a:r>
          </a:p>
          <a:p>
            <a:pPr defTabSz="609630">
              <a:lnSpc>
                <a:spcPct val="140000"/>
              </a:lnSpc>
              <a:buClr>
                <a:srgbClr val="000000"/>
              </a:buClr>
              <a:buSzPts val="2000"/>
            </a:pPr>
            <a:endPar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07000"/>
              </a:lnSpc>
              <a:spcAft>
                <a:spcPts val="800"/>
              </a:spcAft>
            </a:pPr>
            <a:endPar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07000"/>
              </a:lnSpc>
              <a:spcAft>
                <a:spcPts val="800"/>
              </a:spcAft>
            </a:pPr>
            <a:endPar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What's the importance of email marketing?</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Email marketing is an essential tool for businesses to reach out to their customers, promote their brand, and drive sales. Here are some of the key reasons why email marketing is important:</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en-GB" sz="1800" b="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Cost-effective:</a:t>
            </a:r>
            <a: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Compared to other marketing channels, email marketing is relatively inexpensive. It doesn't require large advertising budgets or expensive production costs, making it a cost-effective option for small businesses and startups.</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en-GB" sz="1800" b="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Targeted:</a:t>
            </a:r>
            <a: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Email marketing allows businesses to segment their audience and send personalized messages to specific groups of customers. This enables businesses to tailor their messages to specific demographics, interests, and buying behaviours.</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en-GB" sz="1800" b="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Measurable:</a:t>
            </a:r>
            <a: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Email marketing provides businesses with detailed metrics that can be used to track the success of their campaigns. This includes open rates, click-through rates, and conversion rates, which can be used to optimize future campaigns.</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en-GB" sz="1800" b="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Builds brand awareness</a:t>
            </a:r>
            <a: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Consistent email communication helps to keep a brand top-of-mind with customers, building brand awareness and loyalty over time.</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en-GB" sz="1800" b="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Generates leads and sales:</a:t>
            </a:r>
            <a: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Email marketing is a powerful tool for generating leads and driving sales. Businesses can use email to promote special offers, new products or services, and exclusive content, incentivizing customers to make a purchase.</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Overall, email marketing is an effective way for businesses to connect with their customers, build relationships, and drive revenue growth.</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6" name="Google Shape;296;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096712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algn="ctr" defTabSz="609630">
              <a:lnSpc>
                <a:spcPct val="115000"/>
              </a:lnSpc>
              <a:buClr>
                <a:srgbClr val="000000"/>
              </a:buClr>
              <a:buSzPts val="7000"/>
            </a:pPr>
            <a:r>
              <a:rPr lang="en-GB" sz="1200" b="1" kern="0" dirty="0">
                <a:solidFill>
                  <a:srgbClr val="FFFFFF"/>
                </a:solidFill>
                <a:latin typeface="Zilla Slab"/>
                <a:ea typeface="Zilla Slab"/>
                <a:cs typeface="Zilla Slab"/>
                <a:sym typeface="Zilla Slab"/>
              </a:rPr>
              <a:t>Top Tips for Planning Emails </a:t>
            </a:r>
            <a:endParaRPr lang="en-GB" sz="800" kern="0" dirty="0">
              <a:solidFill>
                <a:srgbClr val="000000"/>
              </a:solidFill>
              <a:latin typeface="Arial"/>
              <a:ea typeface="Arial"/>
              <a:cs typeface="Arial"/>
              <a:sym typeface="Arial"/>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524089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609630">
              <a:lnSpc>
                <a:spcPct val="115000"/>
              </a:lnSpc>
              <a:buClr>
                <a:srgbClr val="000000"/>
              </a:buClr>
              <a:buSzPts val="7000"/>
            </a:pPr>
            <a:r>
              <a:rPr lang="en-GB" sz="1000" b="1" kern="0" dirty="0">
                <a:solidFill>
                  <a:srgbClr val="FFFFFF"/>
                </a:solidFill>
                <a:latin typeface="Zilla Slab"/>
                <a:ea typeface="Zilla Slab"/>
                <a:cs typeface="Zilla Slab"/>
                <a:sym typeface="Zilla Slab"/>
              </a:rPr>
              <a:t>Top Tips for Planning Emails Content</a:t>
            </a:r>
          </a:p>
          <a:p>
            <a:pPr defTabSz="609630">
              <a:lnSpc>
                <a:spcPct val="115000"/>
              </a:lnSpc>
              <a:buClr>
                <a:srgbClr val="000000"/>
              </a:buClr>
              <a:buSzPts val="7000"/>
            </a:pPr>
            <a:endParaRPr lang="en-GB" sz="1000" b="1" kern="0" dirty="0">
              <a:solidFill>
                <a:srgbClr val="FFFFFF"/>
              </a:solidFill>
              <a:latin typeface="Zilla Slab"/>
              <a:ea typeface="Arial"/>
              <a:cs typeface="Arial"/>
              <a:sym typeface="Zilla Slab"/>
            </a:endParaRPr>
          </a:p>
          <a:p>
            <a:pPr marL="0" marR="0" lvl="0" indent="0" algn="l" defTabSz="914400" rtl="0" eaLnBrk="1" fontAlgn="auto" latinLnBrk="0" hangingPunct="1">
              <a:lnSpc>
                <a:spcPct val="100000"/>
              </a:lnSpc>
              <a:spcBef>
                <a:spcPts val="0"/>
              </a:spcBef>
              <a:spcAft>
                <a:spcPts val="0"/>
              </a:spcAft>
              <a:buClrTx/>
              <a:buSzPts val="1100"/>
              <a:buFontTx/>
              <a:buNone/>
              <a:tabLst/>
              <a:defRPr/>
            </a:pPr>
            <a:r>
              <a:rPr lang="en-GB" sz="1000" b="1" i="0" dirty="0">
                <a:solidFill>
                  <a:srgbClr val="374151"/>
                </a:solidFill>
                <a:effectLst/>
                <a:latin typeface="Söhne"/>
              </a:rPr>
              <a:t>Researching the competition </a:t>
            </a:r>
            <a:r>
              <a:rPr lang="en-GB" sz="1000" b="0" i="0" dirty="0">
                <a:solidFill>
                  <a:srgbClr val="374151"/>
                </a:solidFill>
                <a:effectLst/>
                <a:latin typeface="Söhne"/>
              </a:rPr>
              <a:t>is an important step when planning your email strategy because it can provide valuable insights into the market, help you identify opportunities, and give you a competitive advantage. </a:t>
            </a:r>
          </a:p>
          <a:p>
            <a:pPr marL="0" marR="0" lvl="0" indent="0" algn="l" defTabSz="914400" rtl="0" eaLnBrk="1" fontAlgn="auto" latinLnBrk="0" hangingPunct="1">
              <a:lnSpc>
                <a:spcPct val="100000"/>
              </a:lnSpc>
              <a:spcBef>
                <a:spcPts val="0"/>
              </a:spcBef>
              <a:spcAft>
                <a:spcPts val="0"/>
              </a:spcAft>
              <a:buClrTx/>
              <a:buSzPts val="1100"/>
              <a:buFontTx/>
              <a:buNone/>
              <a:tabLst/>
              <a:defRPr/>
            </a:pPr>
            <a:r>
              <a:rPr lang="en-US" sz="1000" kern="0" dirty="0">
                <a:solidFill>
                  <a:srgbClr val="FFFFFF"/>
                </a:solidFill>
                <a:latin typeface="Zilla Slab" pitchFamily="2" charset="0"/>
                <a:ea typeface="Zilla Slab" pitchFamily="2" charset="0"/>
                <a:cs typeface="Poppins"/>
                <a:sym typeface="Poppins"/>
              </a:rPr>
              <a:t>+Draw up a competitor list</a:t>
            </a:r>
          </a:p>
          <a:p>
            <a:pPr marL="0" marR="0" lvl="0" indent="0" algn="l" defTabSz="914400" rtl="0" eaLnBrk="1" fontAlgn="auto" latinLnBrk="0" hangingPunct="1">
              <a:lnSpc>
                <a:spcPct val="100000"/>
              </a:lnSpc>
              <a:spcBef>
                <a:spcPts val="0"/>
              </a:spcBef>
              <a:spcAft>
                <a:spcPts val="0"/>
              </a:spcAft>
              <a:buClrTx/>
              <a:buSzPts val="1100"/>
              <a:buFontTx/>
              <a:buNone/>
              <a:tabLst/>
              <a:defRPr/>
            </a:pPr>
            <a:r>
              <a:rPr lang="en-US" sz="1000" kern="0" dirty="0">
                <a:solidFill>
                  <a:srgbClr val="FFFFFF"/>
                </a:solidFill>
                <a:latin typeface="Zilla Slab" pitchFamily="2" charset="0"/>
                <a:ea typeface="Zilla Slab" pitchFamily="2" charset="0"/>
                <a:cs typeface="Poppins"/>
                <a:sym typeface="Poppins"/>
              </a:rPr>
              <a:t>+Sign up to their marketing emails</a:t>
            </a:r>
          </a:p>
          <a:p>
            <a:pPr marL="0" marR="0" lvl="0" indent="0" algn="l" defTabSz="914400" rtl="0" eaLnBrk="1" fontAlgn="auto" latinLnBrk="0" hangingPunct="1">
              <a:lnSpc>
                <a:spcPct val="100000"/>
              </a:lnSpc>
              <a:spcBef>
                <a:spcPts val="0"/>
              </a:spcBef>
              <a:spcAft>
                <a:spcPts val="0"/>
              </a:spcAft>
              <a:buClrTx/>
              <a:buSzPts val="1100"/>
              <a:buFontTx/>
              <a:buNone/>
              <a:tabLst/>
              <a:defRPr/>
            </a:pPr>
            <a:r>
              <a:rPr lang="en-US" sz="1000" kern="0" dirty="0">
                <a:solidFill>
                  <a:srgbClr val="FFFFFF"/>
                </a:solidFill>
                <a:latin typeface="Zilla Slab" pitchFamily="2" charset="0"/>
                <a:ea typeface="Zilla Slab" pitchFamily="2" charset="0"/>
                <a:cs typeface="Poppins"/>
                <a:sym typeface="Poppins"/>
              </a:rPr>
              <a:t>+Evaluate their use of flows</a:t>
            </a:r>
          </a:p>
          <a:p>
            <a:pPr marL="0" marR="0" lvl="0" indent="0" algn="l" defTabSz="914400" rtl="0" eaLnBrk="1" fontAlgn="auto" latinLnBrk="0" hangingPunct="1">
              <a:lnSpc>
                <a:spcPct val="100000"/>
              </a:lnSpc>
              <a:spcBef>
                <a:spcPts val="0"/>
              </a:spcBef>
              <a:spcAft>
                <a:spcPts val="0"/>
              </a:spcAft>
              <a:buClrTx/>
              <a:buSzPts val="1100"/>
              <a:buFontTx/>
              <a:buNone/>
              <a:tabLst/>
              <a:defRPr/>
            </a:pPr>
            <a:r>
              <a:rPr lang="en-US" sz="1000" kern="0" baseline="-25000" dirty="0">
                <a:solidFill>
                  <a:srgbClr val="FFFFFF"/>
                </a:solidFill>
                <a:latin typeface="Zilla Slab" pitchFamily="2" charset="0"/>
                <a:ea typeface="Zilla Slab" pitchFamily="2" charset="0"/>
                <a:cs typeface="Poppins"/>
                <a:sym typeface="Poppins"/>
              </a:rPr>
              <a:t>+</a:t>
            </a:r>
            <a:r>
              <a:rPr lang="en-US" sz="1000" kern="0" dirty="0">
                <a:solidFill>
                  <a:srgbClr val="FFFFFF"/>
                </a:solidFill>
                <a:latin typeface="Zilla Slab" pitchFamily="2" charset="0"/>
                <a:ea typeface="Zilla Slab" pitchFamily="2" charset="0"/>
                <a:cs typeface="Poppins"/>
                <a:sym typeface="Poppins"/>
              </a:rPr>
              <a:t>Understand content strategy</a:t>
            </a:r>
          </a:p>
          <a:p>
            <a:pPr marL="0" marR="0" lvl="0" indent="0" algn="l" defTabSz="914400" rtl="0" eaLnBrk="1" fontAlgn="auto" latinLnBrk="0" hangingPunct="1">
              <a:lnSpc>
                <a:spcPct val="100000"/>
              </a:lnSpc>
              <a:spcBef>
                <a:spcPts val="0"/>
              </a:spcBef>
              <a:spcAft>
                <a:spcPts val="0"/>
              </a:spcAft>
              <a:buClrTx/>
              <a:buSzPts val="1100"/>
              <a:buFontTx/>
              <a:buNone/>
              <a:tabLst/>
              <a:defRPr/>
            </a:pPr>
            <a:endParaRPr lang="en-US" sz="1000" kern="0" dirty="0">
              <a:solidFill>
                <a:srgbClr val="FFFFFF"/>
              </a:solidFill>
              <a:latin typeface="Zilla Slab" pitchFamily="2" charset="0"/>
              <a:ea typeface="Zilla Slab" pitchFamily="2" charset="0"/>
              <a:cs typeface="Poppins"/>
              <a:sym typeface="Poppins"/>
            </a:endParaRPr>
          </a:p>
          <a:p>
            <a:pPr marL="0" marR="0" lvl="0" indent="0" algn="l" defTabSz="914400" rtl="0" eaLnBrk="1" fontAlgn="auto" latinLnBrk="0" hangingPunct="1">
              <a:lnSpc>
                <a:spcPct val="100000"/>
              </a:lnSpc>
              <a:spcBef>
                <a:spcPts val="0"/>
              </a:spcBef>
              <a:spcAft>
                <a:spcPts val="0"/>
              </a:spcAft>
              <a:buClrTx/>
              <a:buSzPts val="1100"/>
              <a:buFontTx/>
              <a:buNone/>
              <a:tabLst/>
              <a:defRPr/>
            </a:pPr>
            <a:r>
              <a:rPr lang="en-US" sz="1000" kern="0" dirty="0">
                <a:solidFill>
                  <a:srgbClr val="FFFFFF"/>
                </a:solidFill>
                <a:latin typeface="Zilla Slab" pitchFamily="2" charset="0"/>
                <a:ea typeface="Zilla Slab" pitchFamily="2" charset="0"/>
                <a:cs typeface="Poppins"/>
                <a:sym typeface="Poppins"/>
              </a:rPr>
              <a:t>Create a campaign calendar</a:t>
            </a:r>
          </a:p>
          <a:p>
            <a:pPr marL="0" marR="0" lvl="0" indent="0" algn="l" defTabSz="914400" rtl="0" eaLnBrk="1" fontAlgn="auto" latinLnBrk="0" hangingPunct="1">
              <a:lnSpc>
                <a:spcPct val="100000"/>
              </a:lnSpc>
              <a:spcBef>
                <a:spcPts val="0"/>
              </a:spcBef>
              <a:spcAft>
                <a:spcPts val="0"/>
              </a:spcAft>
              <a:buClrTx/>
              <a:buSzPts val="1100"/>
              <a:buFontTx/>
              <a:buNone/>
              <a:tabLst/>
              <a:defRPr/>
            </a:pPr>
            <a:endParaRPr lang="en-US" sz="1000" kern="0" dirty="0">
              <a:solidFill>
                <a:srgbClr val="FFFFFF"/>
              </a:solidFill>
              <a:latin typeface="Zilla Slab" pitchFamily="2" charset="0"/>
              <a:ea typeface="Zilla Slab" pitchFamily="2" charset="0"/>
              <a:cs typeface="Poppins"/>
              <a:sym typeface="Poppins"/>
            </a:endParaRPr>
          </a:p>
          <a:p>
            <a:pPr algn="l"/>
            <a:r>
              <a:rPr lang="en-GB" sz="1200" b="1" i="0" dirty="0">
                <a:solidFill>
                  <a:srgbClr val="333333"/>
                </a:solidFill>
                <a:effectLst/>
                <a:latin typeface="Nantes"/>
              </a:rPr>
              <a:t>Use premade templates</a:t>
            </a:r>
            <a:endParaRPr lang="en-GB" sz="1200" b="0" i="0" dirty="0">
              <a:solidFill>
                <a:srgbClr val="333333"/>
              </a:solidFill>
              <a:effectLst/>
              <a:latin typeface="Nantes"/>
            </a:endParaRPr>
          </a:p>
          <a:p>
            <a:pPr algn="l"/>
            <a:r>
              <a:rPr lang="en-GB" sz="1200" b="0" i="0" dirty="0">
                <a:solidFill>
                  <a:srgbClr val="333333"/>
                </a:solidFill>
                <a:effectLst/>
                <a:latin typeface="Graphik"/>
              </a:rPr>
              <a:t>Regardless of the types of emails you wish to send, finding a compelling easy-to-read, and mobile-friendly layout for your campaigns is important. Luckily, you don’t need to start your content from scratch each time you send a new marketing email. A great way to simplify your process starts with reusing designs that you’ve already created, or templates that are available for your use. </a:t>
            </a:r>
          </a:p>
          <a:p>
            <a:pPr algn="l"/>
            <a:r>
              <a:rPr lang="en-GB" sz="1200" b="0" i="0" dirty="0">
                <a:solidFill>
                  <a:srgbClr val="333333"/>
                </a:solidFill>
                <a:effectLst/>
                <a:latin typeface="Graphik"/>
              </a:rPr>
              <a:t>Depending on your email provider, you may be able to save previous email campaigns or create your own templates. Finding a consistent template will not only save you time in the future, it can also help create a cohesive look and feel for branding your business. </a:t>
            </a:r>
          </a:p>
          <a:p>
            <a:pPr marL="0" marR="0" lvl="0" indent="0" algn="l" defTabSz="914400" rtl="0" eaLnBrk="1" fontAlgn="auto" latinLnBrk="0" hangingPunct="1">
              <a:lnSpc>
                <a:spcPct val="100000"/>
              </a:lnSpc>
              <a:spcBef>
                <a:spcPts val="0"/>
              </a:spcBef>
              <a:spcAft>
                <a:spcPts val="0"/>
              </a:spcAft>
              <a:buClrTx/>
              <a:buSzPts val="1100"/>
              <a:buFontTx/>
              <a:buNone/>
              <a:tabLst/>
              <a:defRPr/>
            </a:pPr>
            <a:endParaRPr lang="en-US" sz="1000" kern="0" dirty="0">
              <a:solidFill>
                <a:srgbClr val="FFFFFF"/>
              </a:solidFill>
              <a:latin typeface="Zilla Slab" pitchFamily="2" charset="0"/>
              <a:ea typeface="Zilla Slab" pitchFamily="2" charset="0"/>
              <a:cs typeface="Poppins"/>
              <a:sym typeface="Poppins"/>
            </a:endParaRPr>
          </a:p>
          <a:p>
            <a:pPr algn="l"/>
            <a:r>
              <a:rPr lang="en-GB" sz="1200" b="1" i="0" dirty="0">
                <a:solidFill>
                  <a:srgbClr val="333333"/>
                </a:solidFill>
                <a:effectLst/>
                <a:latin typeface="Nantes"/>
              </a:rPr>
              <a:t>Lead with a compelling subject line</a:t>
            </a:r>
            <a:endParaRPr lang="en-GB" sz="1200" b="0" i="0" dirty="0">
              <a:solidFill>
                <a:srgbClr val="333333"/>
              </a:solidFill>
              <a:effectLst/>
              <a:latin typeface="Nantes"/>
            </a:endParaRPr>
          </a:p>
          <a:p>
            <a:pPr algn="l"/>
            <a:r>
              <a:rPr lang="en-GB" sz="1200" b="0" i="0" dirty="0">
                <a:solidFill>
                  <a:srgbClr val="333333"/>
                </a:solidFill>
                <a:effectLst/>
                <a:latin typeface="Graphik"/>
              </a:rPr>
              <a:t>A good subject line should give your customers a specific reason to open your email. It’s best to avoid being too vague—instead, communicate the unique products you carry, or call attention to a particular selling point. For example, an email alerting customers to exciting new products with the subject line, “New eco-friendly sandalwood candles now available,” is much more compelling than, “New products now available.” Similarly, if you’re announcing an upcoming sale, a subject line stating, “15% off all handmade ceramic planters” more clearly states your intention than, “Sale next week.” </a:t>
            </a:r>
          </a:p>
          <a:p>
            <a:pPr algn="l"/>
            <a:endParaRPr lang="en-GB" sz="1200" b="0" i="0" dirty="0">
              <a:solidFill>
                <a:srgbClr val="333333"/>
              </a:solidFill>
              <a:effectLst/>
              <a:latin typeface="Graphik"/>
            </a:endParaRPr>
          </a:p>
          <a:p>
            <a:pPr algn="l"/>
            <a:r>
              <a:rPr lang="en-GB" b="0" i="0" u="sng" dirty="0">
                <a:solidFill>
                  <a:srgbClr val="232426"/>
                </a:solidFill>
                <a:effectLst/>
                <a:latin typeface="Sohne"/>
                <a:hlinkClick r:id="rId3"/>
              </a:rPr>
              <a:t>According to </a:t>
            </a:r>
            <a:r>
              <a:rPr lang="en-GB" b="0" i="0" u="sng" dirty="0" err="1">
                <a:solidFill>
                  <a:srgbClr val="232426"/>
                </a:solidFill>
                <a:effectLst/>
                <a:latin typeface="Sohne"/>
                <a:hlinkClick r:id="rId3"/>
              </a:rPr>
              <a:t>OptinMonster</a:t>
            </a:r>
            <a:r>
              <a:rPr lang="en-GB" b="0" i="0" dirty="0">
                <a:solidFill>
                  <a:srgbClr val="4F5256"/>
                </a:solidFill>
                <a:effectLst/>
                <a:latin typeface="Sohne"/>
              </a:rPr>
              <a:t>, 47% of email recipients decide to open an email based on its subject line. So it’s something you need to get right—and it’s both an art and a science.</a:t>
            </a:r>
          </a:p>
          <a:p>
            <a:pPr algn="l"/>
            <a:r>
              <a:rPr lang="en-GB" b="0" i="0" dirty="0">
                <a:solidFill>
                  <a:srgbClr val="4F5256"/>
                </a:solidFill>
                <a:effectLst/>
                <a:latin typeface="Sohne"/>
              </a:rPr>
              <a:t>To understand what makes a </a:t>
            </a:r>
            <a:r>
              <a:rPr lang="en-GB" b="0" i="0" u="sng" dirty="0">
                <a:solidFill>
                  <a:srgbClr val="232426"/>
                </a:solidFill>
                <a:effectLst/>
                <a:latin typeface="Sohne"/>
                <a:hlinkClick r:id="rId4"/>
              </a:rPr>
              <a:t>great email subject line</a:t>
            </a:r>
            <a:r>
              <a:rPr lang="en-GB" b="0" i="0" dirty="0">
                <a:solidFill>
                  <a:srgbClr val="4F5256"/>
                </a:solidFill>
                <a:effectLst/>
                <a:latin typeface="Sohne"/>
              </a:rPr>
              <a:t>, </a:t>
            </a:r>
            <a:r>
              <a:rPr lang="en-GB" b="0" i="0" dirty="0" err="1">
                <a:solidFill>
                  <a:srgbClr val="4F5256"/>
                </a:solidFill>
                <a:effectLst/>
                <a:latin typeface="Sohne"/>
              </a:rPr>
              <a:t>Klaviyo’s</a:t>
            </a:r>
            <a:r>
              <a:rPr lang="en-GB" b="0" i="0" dirty="0">
                <a:solidFill>
                  <a:srgbClr val="4F5256"/>
                </a:solidFill>
                <a:effectLst/>
                <a:latin typeface="Sohne"/>
              </a:rPr>
              <a:t> business intelligence team studied more than 630K email marketing campaigns in 2022. Here’s a rundown of what we found works the best:</a:t>
            </a:r>
          </a:p>
          <a:p>
            <a:pPr algn="l">
              <a:buFont typeface="+mj-lt"/>
              <a:buAutoNum type="arabicPeriod"/>
            </a:pPr>
            <a:r>
              <a:rPr lang="en-GB" b="1" i="0" dirty="0">
                <a:solidFill>
                  <a:srgbClr val="232426"/>
                </a:solidFill>
                <a:effectLst/>
                <a:latin typeface="Sohne"/>
              </a:rPr>
              <a:t>Use the recipient’s first name in the subject line.</a:t>
            </a:r>
            <a:r>
              <a:rPr lang="en-GB" b="0" i="0" dirty="0">
                <a:solidFill>
                  <a:srgbClr val="232426"/>
                </a:solidFill>
                <a:effectLst/>
                <a:latin typeface="Sohne"/>
              </a:rPr>
              <a:t> Email campaigns with the recipient’s name in the subject line have an 8.92% average open rate, compared to a 8.64% open rate for subject lines without a name.</a:t>
            </a:r>
          </a:p>
          <a:p>
            <a:pPr algn="l">
              <a:buFont typeface="+mj-lt"/>
              <a:buAutoNum type="arabicPeriod"/>
            </a:pPr>
            <a:r>
              <a:rPr lang="en-GB" b="1" i="0" dirty="0">
                <a:solidFill>
                  <a:srgbClr val="232426"/>
                </a:solidFill>
                <a:effectLst/>
                <a:latin typeface="Sohne"/>
              </a:rPr>
              <a:t>Keep it clear and brief. </a:t>
            </a:r>
            <a:r>
              <a:rPr lang="en-GB" b="0" i="0" dirty="0">
                <a:solidFill>
                  <a:srgbClr val="232426"/>
                </a:solidFill>
                <a:effectLst/>
                <a:latin typeface="Sohne"/>
              </a:rPr>
              <a:t>Standard subject line length across all business sizes is about 7 words long (including emojis), or 36 characters.</a:t>
            </a:r>
          </a:p>
          <a:p>
            <a:pPr algn="l">
              <a:buFont typeface="+mj-lt"/>
              <a:buAutoNum type="arabicPeriod"/>
            </a:pPr>
            <a:r>
              <a:rPr lang="en-GB" b="1" i="0" dirty="0">
                <a:solidFill>
                  <a:srgbClr val="232426"/>
                </a:solidFill>
                <a:effectLst/>
                <a:latin typeface="Sohne"/>
              </a:rPr>
              <a:t>Evoke curiosity.</a:t>
            </a:r>
            <a:r>
              <a:rPr lang="en-GB" b="0" i="0" dirty="0">
                <a:solidFill>
                  <a:srgbClr val="232426"/>
                </a:solidFill>
                <a:effectLst/>
                <a:latin typeface="Sohne"/>
              </a:rPr>
              <a:t> Experiment with teaser-style subject lines that encourage people to open your email just to find out what’s inside.</a:t>
            </a:r>
          </a:p>
          <a:p>
            <a:pPr algn="l">
              <a:buFont typeface="+mj-lt"/>
              <a:buAutoNum type="arabicPeriod"/>
            </a:pPr>
            <a:r>
              <a:rPr lang="en-GB" b="1" i="0" dirty="0">
                <a:solidFill>
                  <a:srgbClr val="232426"/>
                </a:solidFill>
                <a:effectLst/>
                <a:latin typeface="Sohne"/>
              </a:rPr>
              <a:t>Use emojis sparingly.</a:t>
            </a:r>
            <a:r>
              <a:rPr lang="en-GB" b="0" i="0" dirty="0">
                <a:solidFill>
                  <a:srgbClr val="232426"/>
                </a:solidFill>
                <a:effectLst/>
                <a:latin typeface="Sohne"/>
              </a:rPr>
              <a:t> Subject lines with emojis perform slightly </a:t>
            </a:r>
            <a:r>
              <a:rPr lang="en-GB" b="0" i="1" dirty="0">
                <a:solidFill>
                  <a:srgbClr val="232426"/>
                </a:solidFill>
                <a:effectLst/>
                <a:latin typeface="Sohne"/>
              </a:rPr>
              <a:t>worse</a:t>
            </a:r>
            <a:r>
              <a:rPr lang="en-GB" b="0" i="0" dirty="0">
                <a:solidFill>
                  <a:srgbClr val="232426"/>
                </a:solidFill>
                <a:effectLst/>
                <a:latin typeface="Sohne"/>
              </a:rPr>
              <a:t> than those without them. Emojis in subject lines are also popular, so you may not be standing out as much as you think.</a:t>
            </a:r>
          </a:p>
          <a:p>
            <a:pPr algn="l">
              <a:buFont typeface="+mj-lt"/>
              <a:buAutoNum type="arabicPeriod"/>
            </a:pPr>
            <a:r>
              <a:rPr lang="en-GB" b="1" i="0" dirty="0">
                <a:solidFill>
                  <a:srgbClr val="232426"/>
                </a:solidFill>
                <a:effectLst/>
                <a:latin typeface="Sohne"/>
              </a:rPr>
              <a:t>Use preview text.</a:t>
            </a:r>
            <a:r>
              <a:rPr lang="en-GB" b="0" i="0" dirty="0">
                <a:solidFill>
                  <a:srgbClr val="232426"/>
                </a:solidFill>
                <a:effectLst/>
                <a:latin typeface="Sohne"/>
              </a:rPr>
              <a:t> Preview text is additional text that appears under your subject line. It’s important for providing more context, so don’t waste the real estate—put some thought into how your preview text expands on your subject line.</a:t>
            </a:r>
          </a:p>
          <a:p>
            <a:pPr algn="l"/>
            <a:endParaRPr lang="en-GB" sz="1200" b="0" i="0" dirty="0">
              <a:solidFill>
                <a:srgbClr val="333333"/>
              </a:solidFill>
              <a:effectLst/>
              <a:latin typeface="Graphik"/>
            </a:endParaRPr>
          </a:p>
          <a:p>
            <a:pPr algn="l"/>
            <a:endParaRPr lang="en-GB" sz="1200" b="0" i="0" dirty="0">
              <a:solidFill>
                <a:srgbClr val="333333"/>
              </a:solidFill>
              <a:effectLst/>
              <a:latin typeface="Graphik"/>
            </a:endParaRPr>
          </a:p>
          <a:p>
            <a:pPr algn="l"/>
            <a:r>
              <a:rPr lang="en-GB" sz="1800" b="1" i="0" dirty="0">
                <a:solidFill>
                  <a:srgbClr val="333333"/>
                </a:solidFill>
                <a:effectLst/>
                <a:latin typeface="Nantes"/>
              </a:rPr>
              <a:t>Use a clear call to action</a:t>
            </a:r>
            <a:endParaRPr lang="en-GB" sz="1800" b="0" i="0" dirty="0">
              <a:solidFill>
                <a:srgbClr val="333333"/>
              </a:solidFill>
              <a:effectLst/>
              <a:latin typeface="Nantes"/>
            </a:endParaRPr>
          </a:p>
          <a:p>
            <a:pPr algn="l"/>
            <a:r>
              <a:rPr lang="en-GB" sz="1800" b="0" i="0" dirty="0">
                <a:solidFill>
                  <a:srgbClr val="333333"/>
                </a:solidFill>
                <a:effectLst/>
                <a:latin typeface="Graphik"/>
              </a:rPr>
              <a:t>One of the most important factors of email marketing for small businesses is the inclusion of a call to action. A call to action (CTA) is a phrase or sentence that clearly states the action you want a buyer to take after reading your email. In most cases, you’ll be asking customers to click through to your products to browse and purchase. </a:t>
            </a:r>
          </a:p>
          <a:p>
            <a:pPr algn="l"/>
            <a:endParaRPr lang="en-GB" sz="1800" b="0" i="0" dirty="0">
              <a:solidFill>
                <a:srgbClr val="333333"/>
              </a:solidFill>
              <a:effectLst/>
              <a:latin typeface="Graphik"/>
            </a:endParaRPr>
          </a:p>
          <a:p>
            <a:pPr algn="l"/>
            <a:r>
              <a:rPr lang="en-GB" sz="1800" b="0" i="0" dirty="0">
                <a:solidFill>
                  <a:srgbClr val="333333"/>
                </a:solidFill>
                <a:effectLst/>
                <a:latin typeface="Graphik"/>
              </a:rPr>
              <a:t>Your CTA should be directly tied to the goal of your email, whether it be to shop new inventory or take advantage of a discount offer. For example, a CTA stating, “Click here to receive 10% off” instructs the reader what to do next. Calls to action should always involve a clickable button or link that directs the buyer to your website. Consider having a call to action at both the top and bottom of your email, in case a customer doesn’t scroll down.</a:t>
            </a:r>
          </a:p>
          <a:p>
            <a:pPr algn="l"/>
            <a:endParaRPr lang="en-GB" sz="1800" b="0" i="0" dirty="0">
              <a:solidFill>
                <a:srgbClr val="333333"/>
              </a:solidFill>
              <a:effectLst/>
              <a:latin typeface="Graphi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0" dirty="0">
                <a:solidFill>
                  <a:srgbClr val="FFFFFF"/>
                </a:solidFill>
                <a:latin typeface="Zilla Slab" pitchFamily="2" charset="0"/>
                <a:ea typeface="Zilla Slab" pitchFamily="2" charset="0"/>
                <a:cs typeface="Poppins"/>
                <a:sym typeface="Poppins"/>
              </a:rPr>
              <a:t>Segmentation: List by customer type / interests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0" dirty="0">
              <a:solidFill>
                <a:srgbClr val="FFFFFF"/>
              </a:solidFill>
              <a:latin typeface="Zilla Slab" pitchFamily="2" charset="0"/>
              <a:ea typeface="Zilla Slab" pitchFamily="2" charset="0"/>
              <a:cs typeface="Poppins"/>
              <a:sym typeface="Poppi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0" dirty="0">
                <a:solidFill>
                  <a:srgbClr val="FFFFFF"/>
                </a:solidFill>
                <a:latin typeface="Zilla Slab" pitchFamily="2" charset="0"/>
                <a:ea typeface="Zilla Slab" pitchFamily="2" charset="0"/>
                <a:cs typeface="Poppins"/>
                <a:sym typeface="Poppins"/>
              </a:rPr>
              <a:t>Understand when is best to send each type: Test with smart sending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0" dirty="0">
              <a:solidFill>
                <a:srgbClr val="FFFFFF"/>
              </a:solidFill>
              <a:latin typeface="Zilla Slab" pitchFamily="2" charset="0"/>
              <a:ea typeface="Zilla Slab" pitchFamily="2" charset="0"/>
              <a:cs typeface="Poppins"/>
              <a:sym typeface="Poppi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0" dirty="0">
                <a:solidFill>
                  <a:srgbClr val="FFFFFF"/>
                </a:solidFill>
                <a:latin typeface="Zilla Slab" pitchFamily="2" charset="0"/>
                <a:ea typeface="Zilla Slab" pitchFamily="2" charset="0"/>
                <a:cs typeface="Poppins"/>
                <a:sym typeface="Poppins"/>
              </a:rPr>
              <a:t>Understand what content works best: A/B test versions of emails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0" dirty="0">
              <a:solidFill>
                <a:srgbClr val="FFFFFF"/>
              </a:solidFill>
              <a:latin typeface="Zilla Slab" pitchFamily="2" charset="0"/>
              <a:ea typeface="Zilla Slab" pitchFamily="2" charset="0"/>
              <a:cs typeface="Poppins"/>
              <a:sym typeface="Poppins"/>
            </a:endParaRPr>
          </a:p>
          <a:p>
            <a:pPr algn="l"/>
            <a:endParaRPr lang="en-GB" sz="1800" b="0" i="0" dirty="0">
              <a:solidFill>
                <a:srgbClr val="333333"/>
              </a:solidFill>
              <a:effectLst/>
              <a:latin typeface="Graphik"/>
            </a:endParaRPr>
          </a:p>
        </p:txBody>
      </p:sp>
      <p:sp>
        <p:nvSpPr>
          <p:cNvPr id="4" name="Slide Number Placeholder 3"/>
          <p:cNvSpPr>
            <a:spLocks noGrp="1"/>
          </p:cNvSpPr>
          <p:nvPr>
            <p:ph type="sldNum" sz="quarter" idx="5"/>
          </p:nvPr>
        </p:nvSpPr>
        <p:spPr/>
        <p:txBody>
          <a:bodyPr/>
          <a:lstStyle/>
          <a:p>
            <a:fld id="{E485F821-1A68-461B-8528-1C5B4D9A133C}" type="slidenum">
              <a:rPr lang="en-GB" smtClean="0"/>
              <a:t>17</a:t>
            </a:fld>
            <a:endParaRPr lang="en-GB"/>
          </a:p>
        </p:txBody>
      </p:sp>
    </p:spTree>
    <p:extLst>
      <p:ext uri="{BB962C8B-B14F-4D97-AF65-F5344CB8AC3E}">
        <p14:creationId xmlns:p14="http://schemas.microsoft.com/office/powerpoint/2010/main" val="22515480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algn="ctr" defTabSz="609630">
              <a:lnSpc>
                <a:spcPct val="115000"/>
              </a:lnSpc>
              <a:buClr>
                <a:srgbClr val="000000"/>
              </a:buClr>
              <a:buSzPts val="7000"/>
            </a:pPr>
            <a:r>
              <a:rPr lang="en-GB" sz="1200" b="1" kern="0" dirty="0">
                <a:solidFill>
                  <a:srgbClr val="FFFFFF"/>
                </a:solidFill>
                <a:latin typeface="Zilla Slab"/>
                <a:ea typeface="Zilla Slab"/>
                <a:cs typeface="Zilla Slab"/>
                <a:sym typeface="Zilla Slab"/>
              </a:rPr>
              <a:t>Top Tips for Planning Emails </a:t>
            </a:r>
            <a:endParaRPr lang="en-GB" sz="800" kern="0" dirty="0">
              <a:solidFill>
                <a:srgbClr val="000000"/>
              </a:solidFill>
              <a:latin typeface="Arial"/>
              <a:ea typeface="Arial"/>
              <a:cs typeface="Arial"/>
              <a:sym typeface="Arial"/>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70152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5C5292"/>
                </a:solidFill>
                <a:effectLst/>
                <a:latin typeface="Inter"/>
              </a:rPr>
              <a:t>Choosing the right toolkit for your business and your email marketing efforts is one of the most critically important decisions you can make.</a:t>
            </a:r>
          </a:p>
          <a:p>
            <a:pPr algn="l"/>
            <a:endParaRPr lang="en-GB" b="0" i="0" dirty="0">
              <a:solidFill>
                <a:srgbClr val="5C5292"/>
              </a:solidFill>
              <a:effectLst/>
              <a:latin typeface="Inter"/>
            </a:endParaRPr>
          </a:p>
          <a:p>
            <a:pPr algn="l"/>
            <a:r>
              <a:rPr lang="en-GB" b="0" i="0" dirty="0">
                <a:solidFill>
                  <a:srgbClr val="5C5292"/>
                </a:solidFill>
                <a:effectLst/>
                <a:latin typeface="Inter"/>
              </a:rPr>
              <a:t>Email service providers are essential tools for your business to succeed in email marketing, and choosing the right service provider can take some time and testing.</a:t>
            </a:r>
          </a:p>
          <a:p>
            <a:pPr algn="l"/>
            <a:endParaRPr lang="en-GB" b="0" i="0" dirty="0">
              <a:solidFill>
                <a:srgbClr val="5C5292"/>
              </a:solidFill>
              <a:effectLst/>
              <a:latin typeface="Inter"/>
            </a:endParaRPr>
          </a:p>
          <a:p>
            <a:pPr algn="l"/>
            <a:r>
              <a:rPr lang="en-GB" b="0" i="0" dirty="0">
                <a:solidFill>
                  <a:srgbClr val="5C5292"/>
                </a:solidFill>
                <a:effectLst/>
                <a:latin typeface="Inter"/>
              </a:rPr>
              <a:t>You can opt for a simple software that you will only use for sending simple email communication or you can go with more advanced ones.</a:t>
            </a:r>
          </a:p>
          <a:p>
            <a:pPr algn="l"/>
            <a:endParaRPr lang="en-GB" b="0" i="0" dirty="0">
              <a:solidFill>
                <a:srgbClr val="5C5292"/>
              </a:solidFill>
              <a:effectLst/>
              <a:latin typeface="Inter"/>
            </a:endParaRPr>
          </a:p>
          <a:p>
            <a:pPr algn="l"/>
            <a:r>
              <a:rPr lang="en-GB" b="0" i="0" dirty="0">
                <a:solidFill>
                  <a:srgbClr val="5C5292"/>
                </a:solidFill>
                <a:effectLst/>
                <a:latin typeface="Inter"/>
              </a:rPr>
              <a:t>You might need to be able to run A/B testing and personalization. Going even further, some ESPs feature marketing automation solutions that are helpful for lead generation and lead nurturing strategies.</a:t>
            </a:r>
          </a:p>
          <a:p>
            <a:pPr algn="l"/>
            <a:endParaRPr lang="en-GB" b="0" i="0" dirty="0">
              <a:solidFill>
                <a:srgbClr val="5C5292"/>
              </a:solidFill>
              <a:effectLst/>
              <a:latin typeface="Inter"/>
            </a:endParaRPr>
          </a:p>
          <a:p>
            <a:pPr algn="l"/>
            <a:r>
              <a:rPr lang="en-GB" b="0" i="0" dirty="0">
                <a:solidFill>
                  <a:srgbClr val="5C5292"/>
                </a:solidFill>
                <a:effectLst/>
                <a:latin typeface="Inter"/>
              </a:rPr>
              <a:t>In this article, we are going to go over the most important steps when choosing an email service provider.</a:t>
            </a:r>
          </a:p>
          <a:p>
            <a:pPr algn="l"/>
            <a:endParaRPr lang="en-GB" b="1" i="0" dirty="0">
              <a:solidFill>
                <a:srgbClr val="33205E"/>
              </a:solidFill>
              <a:effectLst/>
              <a:latin typeface="Inter"/>
            </a:endParaRPr>
          </a:p>
          <a:p>
            <a:pPr algn="l"/>
            <a:r>
              <a:rPr lang="en-GB" b="1" i="0" dirty="0">
                <a:solidFill>
                  <a:srgbClr val="33205E"/>
                </a:solidFill>
                <a:effectLst/>
                <a:latin typeface="Inter"/>
              </a:rPr>
              <a:t>Step 1: Feature analysis and comparison</a:t>
            </a:r>
          </a:p>
          <a:p>
            <a:pPr algn="l"/>
            <a:r>
              <a:rPr lang="en-GB" b="0" i="0" dirty="0">
                <a:solidFill>
                  <a:srgbClr val="5C5292"/>
                </a:solidFill>
                <a:effectLst/>
                <a:latin typeface="Inter"/>
              </a:rPr>
              <a:t>It’s possible that you’re interested in the most feature-complete email service provider out there, only to later find out that those services don’t fit your needs or are ultimately unnecessary for your business. It is important to consider your needs first and find a service provider that complements them accordingly.</a:t>
            </a:r>
          </a:p>
          <a:p>
            <a:pPr algn="l"/>
            <a:endParaRPr lang="en-GB" b="0" i="0" dirty="0">
              <a:solidFill>
                <a:srgbClr val="5C5292"/>
              </a:solidFill>
              <a:effectLst/>
              <a:latin typeface="Inter"/>
            </a:endParaRPr>
          </a:p>
          <a:p>
            <a:pPr algn="l"/>
            <a:r>
              <a:rPr lang="en-GB" b="0" i="0" dirty="0">
                <a:solidFill>
                  <a:srgbClr val="5C5292"/>
                </a:solidFill>
                <a:effectLst/>
                <a:latin typeface="Inter"/>
              </a:rPr>
              <a:t>Pay the most attention to the core features at first: how many contacts you can store in their database, how many emails you can send per day, and how many users can use the same account simultaneously - these core features are much more likely to be more impactful than anything else.</a:t>
            </a:r>
          </a:p>
          <a:p>
            <a:pPr algn="l"/>
            <a:endParaRPr lang="en-GB" b="0" i="0" dirty="0">
              <a:solidFill>
                <a:srgbClr val="5C5292"/>
              </a:solidFill>
              <a:effectLst/>
              <a:latin typeface="Inter"/>
            </a:endParaRPr>
          </a:p>
          <a:p>
            <a:pPr algn="l"/>
            <a:r>
              <a:rPr lang="en-GB" b="0" i="0" dirty="0">
                <a:solidFill>
                  <a:srgbClr val="5C5292"/>
                </a:solidFill>
                <a:effectLst/>
                <a:latin typeface="Inter"/>
              </a:rPr>
              <a:t>Define what is essential for your business first and then build from that understanding until you have a complete list of required features you know you will need and use frequently.</a:t>
            </a:r>
          </a:p>
          <a:p>
            <a:pPr algn="l"/>
            <a:endParaRPr lang="en-GB" b="0" i="0" dirty="0">
              <a:solidFill>
                <a:srgbClr val="5C5292"/>
              </a:solidFill>
              <a:effectLst/>
              <a:latin typeface="Inter"/>
            </a:endParaRPr>
          </a:p>
          <a:p>
            <a:pPr algn="l"/>
            <a:r>
              <a:rPr lang="en-GB" b="0" i="0" dirty="0">
                <a:solidFill>
                  <a:srgbClr val="5C5292"/>
                </a:solidFill>
                <a:effectLst/>
                <a:latin typeface="Inter"/>
              </a:rPr>
              <a:t>Once you have a clear understanding of what your needs are and being to research email service providers that offer those solutions, make sure to run some direct comparisons.</a:t>
            </a:r>
          </a:p>
          <a:p>
            <a:pPr algn="l"/>
            <a:endParaRPr lang="en-GB" b="0" i="0" dirty="0">
              <a:solidFill>
                <a:srgbClr val="5C5292"/>
              </a:solidFill>
              <a:effectLst/>
              <a:latin typeface="Inter"/>
            </a:endParaRPr>
          </a:p>
          <a:p>
            <a:pPr algn="l"/>
            <a:r>
              <a:rPr lang="en-GB" b="0" i="0" dirty="0">
                <a:solidFill>
                  <a:srgbClr val="5C5292"/>
                </a:solidFill>
                <a:effectLst/>
                <a:latin typeface="Inter"/>
              </a:rPr>
              <a:t>Many providers will have done this for you already, having direct comparisons to other similar competitors on their websites - this is very helpful, as an easy-to-understand visual guide can offer a lot of clarity.</a:t>
            </a:r>
          </a:p>
          <a:p>
            <a:pPr algn="l"/>
            <a:endParaRPr lang="en-GB" b="0" i="0" dirty="0">
              <a:solidFill>
                <a:srgbClr val="5C5292"/>
              </a:solidFill>
              <a:effectLst/>
              <a:latin typeface="Inter"/>
            </a:endParaRPr>
          </a:p>
          <a:p>
            <a:pPr algn="l"/>
            <a:r>
              <a:rPr lang="en-GB" b="0" i="0" dirty="0">
                <a:solidFill>
                  <a:srgbClr val="5C5292"/>
                </a:solidFill>
                <a:effectLst/>
                <a:latin typeface="Inter"/>
              </a:rPr>
              <a:t>At this point, you should know the following;</a:t>
            </a:r>
          </a:p>
          <a:p>
            <a:pPr algn="l">
              <a:buFont typeface="Arial" panose="020B0604020202020204" pitchFamily="34" charset="0"/>
              <a:buChar char="•"/>
            </a:pPr>
            <a:r>
              <a:rPr lang="en-GB" b="0" i="0" dirty="0">
                <a:solidFill>
                  <a:srgbClr val="5C5292"/>
                </a:solidFill>
                <a:effectLst/>
                <a:latin typeface="Inter"/>
              </a:rPr>
              <a:t>What features you need to have available</a:t>
            </a:r>
          </a:p>
          <a:p>
            <a:pPr algn="l">
              <a:buFont typeface="Arial" panose="020B0604020202020204" pitchFamily="34" charset="0"/>
              <a:buChar char="•"/>
            </a:pPr>
            <a:r>
              <a:rPr lang="en-GB" b="0" i="0" dirty="0">
                <a:solidFill>
                  <a:srgbClr val="5C5292"/>
                </a:solidFill>
                <a:effectLst/>
                <a:latin typeface="Inter"/>
              </a:rPr>
              <a:t>What features would be nice to have</a:t>
            </a:r>
          </a:p>
          <a:p>
            <a:pPr algn="l">
              <a:buFont typeface="Arial" panose="020B0604020202020204" pitchFamily="34" charset="0"/>
              <a:buChar char="•"/>
            </a:pPr>
            <a:r>
              <a:rPr lang="en-GB" b="0" i="0" dirty="0">
                <a:solidFill>
                  <a:srgbClr val="5C5292"/>
                </a:solidFill>
                <a:effectLst/>
                <a:latin typeface="Inter"/>
              </a:rPr>
              <a:t>Who offers these features</a:t>
            </a:r>
          </a:p>
          <a:p>
            <a:pPr algn="l">
              <a:buFont typeface="Arial" panose="020B0604020202020204" pitchFamily="34" charset="0"/>
              <a:buChar char="•"/>
            </a:pPr>
            <a:r>
              <a:rPr lang="en-GB" b="0" i="0" dirty="0">
                <a:solidFill>
                  <a:srgbClr val="5C5292"/>
                </a:solidFill>
                <a:effectLst/>
                <a:latin typeface="Inter"/>
              </a:rPr>
              <a:t>How do these providers compare to one another</a:t>
            </a:r>
          </a:p>
          <a:p>
            <a:pPr algn="l"/>
            <a:endParaRPr lang="en-GB" b="0" i="0" dirty="0">
              <a:solidFill>
                <a:srgbClr val="5C5292"/>
              </a:solidFill>
              <a:effectLst/>
              <a:latin typeface="Inter"/>
            </a:endParaRPr>
          </a:p>
          <a:p>
            <a:pPr algn="l"/>
            <a:r>
              <a:rPr lang="en-GB" b="1" i="0" dirty="0">
                <a:solidFill>
                  <a:srgbClr val="33205E"/>
                </a:solidFill>
                <a:effectLst/>
                <a:latin typeface="Inter"/>
              </a:rPr>
              <a:t>Step 2: Don’t overlook user experience</a:t>
            </a:r>
          </a:p>
          <a:p>
            <a:pPr algn="l"/>
            <a:r>
              <a:rPr lang="en-GB" b="0" i="0" dirty="0">
                <a:solidFill>
                  <a:srgbClr val="5C5292"/>
                </a:solidFill>
                <a:effectLst/>
                <a:latin typeface="Inter"/>
              </a:rPr>
              <a:t>When you’re looking to choose an email service provider, one of the first things to consider is how easy it will be to use. Considering user experience is important because you will likely need to learn how to use the new software, and probably teach or educate your team on this tool too, meaning that choosing an overcomplicated software could lead to a lot of downtimes spent in training or inefficient use of the tool itself.</a:t>
            </a:r>
          </a:p>
          <a:p>
            <a:pPr algn="l"/>
            <a:endParaRPr lang="en-GB" b="0" i="0" dirty="0">
              <a:solidFill>
                <a:srgbClr val="5C5292"/>
              </a:solidFill>
              <a:effectLst/>
              <a:latin typeface="Inter"/>
            </a:endParaRPr>
          </a:p>
          <a:p>
            <a:pPr algn="l"/>
            <a:r>
              <a:rPr lang="en-GB" b="0" i="0" dirty="0">
                <a:solidFill>
                  <a:srgbClr val="5C5292"/>
                </a:solidFill>
                <a:effectLst/>
                <a:latin typeface="Inter"/>
              </a:rPr>
              <a:t>Choosing an email service provider that is compatible with your already in-use software solutions is also important to make workflow faster and more efficient.</a:t>
            </a:r>
          </a:p>
          <a:p>
            <a:pPr algn="l"/>
            <a:endParaRPr lang="en-GB" b="0" i="0" dirty="0">
              <a:solidFill>
                <a:srgbClr val="5C5292"/>
              </a:solidFill>
              <a:effectLst/>
              <a:latin typeface="Inter"/>
            </a:endParaRPr>
          </a:p>
          <a:p>
            <a:pPr algn="l"/>
            <a:r>
              <a:rPr lang="en-GB" b="0" i="0" dirty="0">
                <a:solidFill>
                  <a:srgbClr val="5C5292"/>
                </a:solidFill>
                <a:effectLst/>
                <a:latin typeface="Inter"/>
              </a:rPr>
              <a:t>For some users with more basic needs, you might want to consider a provider with a heavy focus on user-friendliness, while more advanced users might want to consider a provider that focuses on customization and control instead.</a:t>
            </a:r>
          </a:p>
          <a:p>
            <a:pPr algn="l"/>
            <a:endParaRPr lang="en-GB" b="1" i="0" dirty="0">
              <a:solidFill>
                <a:srgbClr val="33205E"/>
              </a:solidFill>
              <a:effectLst/>
              <a:latin typeface="Inter"/>
            </a:endParaRPr>
          </a:p>
          <a:p>
            <a:pPr algn="l"/>
            <a:r>
              <a:rPr lang="en-GB" b="1" i="0" dirty="0">
                <a:solidFill>
                  <a:srgbClr val="33205E"/>
                </a:solidFill>
                <a:effectLst/>
                <a:latin typeface="Inter"/>
              </a:rPr>
              <a:t>Step 3: Evaluate the costs</a:t>
            </a:r>
          </a:p>
          <a:p>
            <a:pPr algn="l"/>
            <a:r>
              <a:rPr lang="en-GB" b="0" i="0" dirty="0">
                <a:solidFill>
                  <a:srgbClr val="5C5292"/>
                </a:solidFill>
                <a:effectLst/>
                <a:latin typeface="Inter"/>
              </a:rPr>
              <a:t>Now that you know what you need from your soon-to-be email service provider, it’s time to consider how much it will cost. Cost efficiency is key when it comes to choosing an email service provider, in order to make the most out of your investment.</a:t>
            </a:r>
          </a:p>
          <a:p>
            <a:pPr algn="l"/>
            <a:endParaRPr lang="en-GB" b="0" i="0" dirty="0">
              <a:solidFill>
                <a:srgbClr val="5C5292"/>
              </a:solidFill>
              <a:effectLst/>
              <a:latin typeface="Inter"/>
            </a:endParaRPr>
          </a:p>
          <a:p>
            <a:pPr algn="l"/>
            <a:r>
              <a:rPr lang="en-GB" b="0" i="0" dirty="0">
                <a:solidFill>
                  <a:srgbClr val="5C5292"/>
                </a:solidFill>
                <a:effectLst/>
                <a:latin typeface="Inter"/>
              </a:rPr>
              <a:t>The keyword here is cost-efficiency, which means choosing the tool with the best price to usefulness ratio. This may not be immediately obvious, so take your time to research these.</a:t>
            </a:r>
          </a:p>
          <a:p>
            <a:pPr algn="l"/>
            <a:endParaRPr lang="en-GB" b="0" i="0" dirty="0">
              <a:solidFill>
                <a:srgbClr val="5C5292"/>
              </a:solidFill>
              <a:effectLst/>
              <a:latin typeface="Inter"/>
            </a:endParaRPr>
          </a:p>
          <a:p>
            <a:pPr algn="l"/>
            <a:r>
              <a:rPr lang="en-GB" b="1" i="0" dirty="0">
                <a:solidFill>
                  <a:srgbClr val="33205E"/>
                </a:solidFill>
                <a:effectLst/>
                <a:latin typeface="Inter"/>
              </a:rPr>
              <a:t>Step 4: Consider data security</a:t>
            </a:r>
          </a:p>
          <a:p>
            <a:pPr algn="l"/>
            <a:r>
              <a:rPr lang="en-GB" b="0" i="0" dirty="0">
                <a:solidFill>
                  <a:srgbClr val="5C5292"/>
                </a:solidFill>
                <a:effectLst/>
                <a:latin typeface="Inter"/>
              </a:rPr>
              <a:t>Security is paramount, not only because of legal requirements but also because customer trust is a very important indicator for your business. Choosing an ESP that is focused on security and compliance. It is important to choose a provider that is heavily committed to protecting your data since any breach in security will directly affect your business.</a:t>
            </a:r>
          </a:p>
          <a:p>
            <a:pPr algn="l"/>
            <a:endParaRPr lang="en-GB" b="0" i="0" dirty="0">
              <a:solidFill>
                <a:srgbClr val="5C5292"/>
              </a:solidFill>
              <a:effectLst/>
              <a:latin typeface="Inter"/>
            </a:endParaRPr>
          </a:p>
          <a:p>
            <a:pPr algn="l"/>
            <a:r>
              <a:rPr lang="en-GB" b="0" i="0" dirty="0">
                <a:solidFill>
                  <a:srgbClr val="5C5292"/>
                </a:solidFill>
                <a:effectLst/>
                <a:latin typeface="Inter"/>
              </a:rPr>
              <a:t>Despite security being a more passive aspect in the sense that you can’t have much influence on it, it is an important one to consider when making a </a:t>
            </a:r>
            <a:r>
              <a:rPr lang="en-GB" b="0" i="0" dirty="0" err="1">
                <a:solidFill>
                  <a:srgbClr val="5C5292"/>
                </a:solidFill>
                <a:effectLst/>
                <a:latin typeface="Inter"/>
              </a:rPr>
              <a:t>responsable</a:t>
            </a:r>
            <a:r>
              <a:rPr lang="en-GB" b="0" i="0" dirty="0">
                <a:solidFill>
                  <a:srgbClr val="5C5292"/>
                </a:solidFill>
                <a:effectLst/>
                <a:latin typeface="Inter"/>
              </a:rPr>
              <a:t> business choice.</a:t>
            </a:r>
          </a:p>
          <a:p>
            <a:pPr algn="l"/>
            <a:endParaRPr lang="en-GB" b="0" i="0" dirty="0">
              <a:solidFill>
                <a:srgbClr val="5C5292"/>
              </a:solidFill>
              <a:effectLst/>
              <a:latin typeface="Inter"/>
            </a:endParaRPr>
          </a:p>
          <a:p>
            <a:pPr algn="l"/>
            <a:r>
              <a:rPr lang="en-GB" b="0" i="0" dirty="0">
                <a:solidFill>
                  <a:srgbClr val="5C5292"/>
                </a:solidFill>
                <a:effectLst/>
                <a:latin typeface="Inter"/>
              </a:rPr>
              <a:t>Don’t take any risks when it comes to security, it’s preferable to pay a more premium price for added security than to go for a cheaper, but less secure, option.</a:t>
            </a:r>
          </a:p>
          <a:p>
            <a:pPr algn="l"/>
            <a:endParaRPr lang="en-GB" b="0" i="0" dirty="0">
              <a:solidFill>
                <a:srgbClr val="5C5292"/>
              </a:solidFill>
              <a:effectLst/>
              <a:latin typeface="Inter"/>
            </a:endParaRPr>
          </a:p>
          <a:p>
            <a:pPr algn="l"/>
            <a:r>
              <a:rPr lang="en-GB" b="1" i="0" dirty="0">
                <a:solidFill>
                  <a:srgbClr val="33205E"/>
                </a:solidFill>
                <a:effectLst/>
                <a:latin typeface="Inter"/>
              </a:rPr>
              <a:t>Step 5: Look for reviews from reputable businesses</a:t>
            </a:r>
          </a:p>
          <a:p>
            <a:pPr algn="l"/>
            <a:r>
              <a:rPr lang="en-GB" b="0" i="0" dirty="0">
                <a:solidFill>
                  <a:srgbClr val="5C5292"/>
                </a:solidFill>
                <a:effectLst/>
                <a:latin typeface="Inter"/>
              </a:rPr>
              <a:t>In the business-to-business world, reviews are a big help when it comes to choosing a provider. Look for testimonials from other companies and businesses to better understand how a provider was helpful for their operations. Looking at reviews from businesses in the same sector as you are particularly helpful.</a:t>
            </a:r>
          </a:p>
          <a:p>
            <a:pPr algn="l"/>
            <a:endParaRPr lang="en-GB" b="0" i="0" dirty="0">
              <a:solidFill>
                <a:srgbClr val="5C5292"/>
              </a:solidFill>
              <a:effectLst/>
              <a:latin typeface="Inter"/>
            </a:endParaRPr>
          </a:p>
          <a:p>
            <a:pPr algn="l"/>
            <a:r>
              <a:rPr lang="en-GB" b="0" i="0" dirty="0">
                <a:solidFill>
                  <a:srgbClr val="5C5292"/>
                </a:solidFill>
                <a:effectLst/>
                <a:latin typeface="Inter"/>
              </a:rPr>
              <a:t>It is also worth mentioning that case studies can be very helpful, as these are usually more in-depth and offer some data you can see and evaluate for yourself.</a:t>
            </a:r>
          </a:p>
          <a:p>
            <a:pPr algn="l"/>
            <a:endParaRPr lang="en-GB" b="0" i="0" dirty="0">
              <a:solidFill>
                <a:srgbClr val="5C5292"/>
              </a:solidFill>
              <a:effectLst/>
              <a:latin typeface="Inter"/>
            </a:endParaRPr>
          </a:p>
          <a:p>
            <a:pPr algn="l"/>
            <a:r>
              <a:rPr lang="en-GB" b="0" i="0" dirty="0">
                <a:solidFill>
                  <a:srgbClr val="5C5292"/>
                </a:solidFill>
                <a:effectLst/>
                <a:latin typeface="Inter"/>
              </a:rPr>
              <a:t>It is best to take your time to research what other users think of the provider and what their experience is, and how choosing this particular provider added value to their business.</a:t>
            </a:r>
          </a:p>
          <a:p>
            <a:pPr algn="l"/>
            <a:endParaRPr lang="en-GB" b="0" i="0" dirty="0">
              <a:solidFill>
                <a:srgbClr val="5C5292"/>
              </a:solidFill>
              <a:effectLst/>
              <a:latin typeface="Inter"/>
            </a:endParaRPr>
          </a:p>
          <a:p>
            <a:pPr algn="l"/>
            <a:r>
              <a:rPr lang="en-GB" b="1" i="0" dirty="0">
                <a:solidFill>
                  <a:srgbClr val="33205E"/>
                </a:solidFill>
                <a:effectLst/>
                <a:latin typeface="Inter"/>
              </a:rPr>
              <a:t>Step 6: Terms of Service</a:t>
            </a:r>
          </a:p>
          <a:p>
            <a:pPr algn="l"/>
            <a:r>
              <a:rPr lang="en-GB" b="0" i="0" dirty="0">
                <a:solidFill>
                  <a:srgbClr val="5C5292"/>
                </a:solidFill>
                <a:effectLst/>
                <a:latin typeface="Inter"/>
              </a:rPr>
              <a:t>It’s important to know what it is your email service provider expects from you as a customer. It’s even more important to comply with these requirements. This may seem painfully obvious to some of you reading this, but it cannot be overstated - knowing what the rules are and following them. This is a sure-fire way to guarantee a successful business relationship with your provider.</a:t>
            </a:r>
          </a:p>
          <a:p>
            <a:pPr algn="l"/>
            <a:endParaRPr lang="en-GB" b="0" i="0" dirty="0">
              <a:solidFill>
                <a:srgbClr val="5C5292"/>
              </a:solidFill>
              <a:effectLst/>
              <a:latin typeface="Inter"/>
            </a:endParaRPr>
          </a:p>
          <a:p>
            <a:pPr algn="l"/>
            <a:r>
              <a:rPr lang="en-GB" b="0" i="0" dirty="0">
                <a:solidFill>
                  <a:srgbClr val="5C5292"/>
                </a:solidFill>
                <a:effectLst/>
                <a:latin typeface="Inter"/>
              </a:rPr>
              <a:t>Why do you need a good relationship with your provider, you may ask?</a:t>
            </a:r>
          </a:p>
          <a:p>
            <a:pPr algn="l"/>
            <a:r>
              <a:rPr lang="en-GB" b="0" i="0" dirty="0">
                <a:solidFill>
                  <a:srgbClr val="5C5292"/>
                </a:solidFill>
                <a:effectLst/>
                <a:latin typeface="Inter"/>
              </a:rPr>
              <a:t>Simple, support, and quality of life.</a:t>
            </a:r>
          </a:p>
          <a:p>
            <a:pPr algn="l"/>
            <a:r>
              <a:rPr lang="en-GB" b="0" i="0" dirty="0">
                <a:solidFill>
                  <a:srgbClr val="5C5292"/>
                </a:solidFill>
                <a:effectLst/>
                <a:latin typeface="Inter"/>
              </a:rPr>
              <a:t>Issues will always happen - this is inevitable. Having a good customer profile is much more likely to net you a better and more dedicated support line whenever you need assistance, with the added benefit of avoiding any possible issues by not being </a:t>
            </a:r>
            <a:r>
              <a:rPr lang="en-GB" b="0" i="0" dirty="0" err="1">
                <a:solidFill>
                  <a:srgbClr val="5C5292"/>
                </a:solidFill>
                <a:effectLst/>
                <a:latin typeface="Inter"/>
              </a:rPr>
              <a:t>ToS</a:t>
            </a:r>
            <a:r>
              <a:rPr lang="en-GB" b="0" i="0" dirty="0">
                <a:solidFill>
                  <a:srgbClr val="5C5292"/>
                </a:solidFill>
                <a:effectLst/>
                <a:latin typeface="Inter"/>
              </a:rPr>
              <a:t> compliant in the future.</a:t>
            </a:r>
          </a:p>
          <a:p>
            <a:pPr algn="l"/>
            <a:endParaRPr lang="en-GB" b="0" i="0" dirty="0">
              <a:solidFill>
                <a:srgbClr val="5C5292"/>
              </a:solidFill>
              <a:effectLst/>
              <a:latin typeface="Inter"/>
            </a:endParaRPr>
          </a:p>
          <a:p>
            <a:pPr algn="l"/>
            <a:r>
              <a:rPr lang="en-GB" b="1" i="0" dirty="0">
                <a:solidFill>
                  <a:srgbClr val="33205E"/>
                </a:solidFill>
                <a:effectLst/>
                <a:latin typeface="Inter"/>
              </a:rPr>
              <a:t>Step 7: Check the privacy policy</a:t>
            </a:r>
          </a:p>
          <a:p>
            <a:pPr algn="l"/>
            <a:r>
              <a:rPr lang="en-GB" b="0" i="0" dirty="0">
                <a:solidFill>
                  <a:srgbClr val="5C5292"/>
                </a:solidFill>
                <a:effectLst/>
                <a:latin typeface="Inter"/>
              </a:rPr>
              <a:t>Data is important.</a:t>
            </a:r>
          </a:p>
          <a:p>
            <a:pPr algn="l"/>
            <a:r>
              <a:rPr lang="en-GB" b="0" i="0" dirty="0">
                <a:solidFill>
                  <a:srgbClr val="5C5292"/>
                </a:solidFill>
                <a:effectLst/>
                <a:latin typeface="Inter"/>
              </a:rPr>
              <a:t>While this walks hand in hand with security, it’s important to know how the provider you’re choosing will handle your data, specifically.</a:t>
            </a:r>
          </a:p>
          <a:p>
            <a:pPr algn="l"/>
            <a:endParaRPr lang="en-GB" b="0" i="0" dirty="0">
              <a:solidFill>
                <a:srgbClr val="5C5292"/>
              </a:solidFill>
              <a:effectLst/>
              <a:latin typeface="Inter"/>
            </a:endParaRPr>
          </a:p>
          <a:p>
            <a:pPr algn="l"/>
            <a:r>
              <a:rPr lang="en-GB" b="0" i="0" dirty="0">
                <a:solidFill>
                  <a:srgbClr val="5C5292"/>
                </a:solidFill>
                <a:effectLst/>
                <a:latin typeface="Inter"/>
              </a:rPr>
              <a:t>There is not a lot to say here since most data treatment is relatively standardized throughout the business world. However, it is ever so important to restate the obvious sometimes - know how your data will be treated, make sure the provider is compliant with all major legal requirements and protocols, and that their privacy policy is within what you expect from a service you hire.</a:t>
            </a:r>
          </a:p>
          <a:p>
            <a:endParaRPr lang="en-GB" dirty="0"/>
          </a:p>
        </p:txBody>
      </p:sp>
      <p:sp>
        <p:nvSpPr>
          <p:cNvPr id="4" name="Slide Number Placeholder 3"/>
          <p:cNvSpPr>
            <a:spLocks noGrp="1"/>
          </p:cNvSpPr>
          <p:nvPr>
            <p:ph type="sldNum" sz="quarter" idx="5"/>
          </p:nvPr>
        </p:nvSpPr>
        <p:spPr/>
        <p:txBody>
          <a:bodyPr/>
          <a:lstStyle/>
          <a:p>
            <a:fld id="{E485F821-1A68-461B-8528-1C5B4D9A133C}" type="slidenum">
              <a:rPr lang="en-GB" smtClean="0"/>
              <a:t>19</a:t>
            </a:fld>
            <a:endParaRPr lang="en-GB"/>
          </a:p>
        </p:txBody>
      </p:sp>
    </p:spTree>
    <p:extLst>
      <p:ext uri="{BB962C8B-B14F-4D97-AF65-F5344CB8AC3E}">
        <p14:creationId xmlns:p14="http://schemas.microsoft.com/office/powerpoint/2010/main" val="2844388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0" name="Google Shape;250;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187484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Conclusion:</a:t>
            </a: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In conclusion, email marketing remains an indispensable tool for e-commerce businesses. Its cost-effectiveness, ability to deliver personalized content, foster customer relationships, automate workflows, and provide measurable results make it a highly valuable marketing channel. By harnessing the power of email marketing, e-commerce businesses can drive engagement, increase sales, and ultimately achieve long-term success in today's competitive digital marketplace.</a:t>
            </a: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Thank you for your attention, and </a:t>
            </a:r>
            <a:r>
              <a:rPr lang="en-GB" sz="1800" i="0" kern="100" dirty="0">
                <a:effectLst/>
                <a:latin typeface="Calibri" panose="020F0502020204030204" pitchFamily="34" charset="0"/>
                <a:ea typeface="Calibri" panose="020F0502020204030204" pitchFamily="34" charset="0"/>
                <a:cs typeface="Times New Roman" panose="02020603050405020304" pitchFamily="18" charset="0"/>
              </a:rPr>
              <a:t>I</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hope you are now inspired to leverage email marketing to take your e-commerce business to new heights.</a:t>
            </a:r>
          </a:p>
          <a:p>
            <a:pPr marL="0" lvl="0" indent="0" algn="l" rtl="0">
              <a:lnSpc>
                <a:spcPct val="100000"/>
              </a:lnSpc>
              <a:spcBef>
                <a:spcPts val="0"/>
              </a:spcBef>
              <a:spcAft>
                <a:spcPts val="0"/>
              </a:spcAft>
              <a:buSzPts val="1100"/>
              <a:buNone/>
            </a:pPr>
            <a:endParaRPr dirty="0"/>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806774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6704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2" name="Google Shape;10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Pts val="1100"/>
              <a:buFontTx/>
              <a:buNone/>
              <a:tabLst/>
              <a:defRPr/>
            </a:pPr>
            <a:r>
              <a:rPr lang="en-GB" b="0" i="0" dirty="0">
                <a:solidFill>
                  <a:srgbClr val="374151"/>
                </a:solidFill>
                <a:effectLst/>
                <a:latin typeface="Söhne"/>
              </a:rPr>
              <a:t>Welcome to today's presentation on the incredible benefits of email marketing for e-commerce businesses.</a:t>
            </a:r>
          </a:p>
          <a:p>
            <a:pPr marL="0" marR="0" lvl="0" indent="0" algn="l" defTabSz="914400" rtl="0" eaLnBrk="1" fontAlgn="auto" latinLnBrk="0" hangingPunct="1">
              <a:lnSpc>
                <a:spcPct val="100000"/>
              </a:lnSpc>
              <a:spcBef>
                <a:spcPts val="0"/>
              </a:spcBef>
              <a:spcAft>
                <a:spcPts val="0"/>
              </a:spcAft>
              <a:buClrTx/>
              <a:buSzPts val="1100"/>
              <a:buFontTx/>
              <a:buNone/>
              <a:tabLst/>
              <a:defRPr/>
            </a:pPr>
            <a:endParaRPr lang="en-GB" b="0" i="0" dirty="0">
              <a:solidFill>
                <a:srgbClr val="374151"/>
              </a:solidFill>
              <a:effectLst/>
              <a:latin typeface="Söhne"/>
            </a:endParaRPr>
          </a:p>
          <a:p>
            <a:pPr marL="0" marR="0" lvl="0" indent="0" algn="l" defTabSz="914400" rtl="0" eaLnBrk="1" fontAlgn="auto" latinLnBrk="0" hangingPunct="1">
              <a:lnSpc>
                <a:spcPct val="100000"/>
              </a:lnSpc>
              <a:spcBef>
                <a:spcPts val="0"/>
              </a:spcBef>
              <a:spcAft>
                <a:spcPts val="0"/>
              </a:spcAft>
              <a:buClrTx/>
              <a:buSzPts val="1100"/>
              <a:buFontTx/>
              <a:buNone/>
              <a:tabLst/>
              <a:defRPr/>
            </a:pPr>
            <a:r>
              <a:rPr lang="en-GB" b="0" i="0" dirty="0">
                <a:solidFill>
                  <a:srgbClr val="374151"/>
                </a:solidFill>
                <a:effectLst/>
                <a:latin typeface="Söhne"/>
              </a:rPr>
              <a:t>In this digital age, where technological advancements and online platforms dominate the business landscape, email marketing remains a powerful tool for engaging with customers, driving sales, and boosting overall business growth. Today, we will explore the numerous advantages that email marketing offers to e-commerce enterprises and understand why it continues to be an essential component of any successful marketing strategy.</a:t>
            </a:r>
            <a:endParaRPr dirty="0"/>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02395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b="1" kern="100" dirty="0">
                <a:effectLst/>
                <a:latin typeface="Calibri" panose="020F0502020204030204" pitchFamily="34" charset="0"/>
                <a:ea typeface="Calibri" panose="020F0502020204030204" pitchFamily="34" charset="0"/>
                <a:cs typeface="Times New Roman" panose="02020603050405020304" pitchFamily="18" charset="0"/>
              </a:rPr>
              <a:t>I. Cost-Effectiveness and High ROI:</a:t>
            </a:r>
          </a:p>
          <a:p>
            <a:pPr>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Email marketing provides an exceptional return on investment (ROI) for e-commerce businesses. With minimal upfront costs and the ability to reach a large audience, it offers a cost-effective marketing solution. Compared to traditional marketing channels like print media or direct mail, email campaigns require significantly lower resources while delivering impressive results. A well-crafted email campaign can generate high conversion rates, leading to increased sales and revenue.</a:t>
            </a:r>
          </a:p>
          <a:p>
            <a:pPr>
              <a:lnSpc>
                <a:spcPct val="107000"/>
              </a:lnSpc>
              <a:spcAft>
                <a:spcPts val="800"/>
              </a:spcAft>
            </a:pP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b="1" kern="100" dirty="0">
                <a:effectLst/>
                <a:latin typeface="Calibri" panose="020F0502020204030204" pitchFamily="34" charset="0"/>
                <a:ea typeface="Calibri" panose="020F0502020204030204" pitchFamily="34" charset="0"/>
                <a:cs typeface="Times New Roman" panose="02020603050405020304" pitchFamily="18" charset="0"/>
              </a:rPr>
              <a:t>II. Personalized and Targeted Communication:</a:t>
            </a:r>
          </a:p>
          <a:p>
            <a:pPr>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One of the greatest advantages of email marketing is its ability to deliver personalized and targeted communication to customers. E-commerce businesses can segment their email lists based on various parameters such as purchase history, preferences, demographics, or engagement levels. By tailoring messages to specific customer segments, businesses can provide relevant content, product recommendations, exclusive offers, and personalized incentives, leading to higher engagement, improved customer loyalty, and ultimately, increased sales.</a:t>
            </a:r>
          </a:p>
          <a:p>
            <a:pPr>
              <a:lnSpc>
                <a:spcPct val="107000"/>
              </a:lnSpc>
              <a:spcAft>
                <a:spcPts val="800"/>
              </a:spcAft>
            </a:pP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b="1" kern="100" dirty="0">
                <a:effectLst/>
                <a:latin typeface="Calibri" panose="020F0502020204030204" pitchFamily="34" charset="0"/>
                <a:ea typeface="Calibri" panose="020F0502020204030204" pitchFamily="34" charset="0"/>
                <a:cs typeface="Times New Roman" panose="02020603050405020304" pitchFamily="18" charset="0"/>
              </a:rPr>
              <a:t>III. Building Customer Relationships:</a:t>
            </a:r>
          </a:p>
          <a:p>
            <a:pPr>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Email marketing allows e-commerce businesses to establish and nurture meaningful relationships with their customers. By consistently delivering valuable content, updates, and promotions directly to subscribers' inboxes, businesses can stay top-of-mind and build trust with their audience. Through email campaigns, e-commerce companies can share educational content, provide tips and tricks, announce new product launches, and deliver exceptional customer service. By creating a sense of community and fostering a two-way communication channel, email marketing helps build lasting relationships and customer loyalty.</a:t>
            </a:r>
          </a:p>
          <a:p>
            <a:pPr>
              <a:lnSpc>
                <a:spcPct val="107000"/>
              </a:lnSpc>
              <a:spcAft>
                <a:spcPts val="800"/>
              </a:spcAft>
            </a:pP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b="1" kern="100" dirty="0">
                <a:effectLst/>
                <a:latin typeface="Calibri" panose="020F0502020204030204" pitchFamily="34" charset="0"/>
                <a:ea typeface="Calibri" panose="020F0502020204030204" pitchFamily="34" charset="0"/>
                <a:cs typeface="Times New Roman" panose="02020603050405020304" pitchFamily="18" charset="0"/>
              </a:rPr>
              <a:t>IV. Automated Workflows and Customer Journey Optimization:</a:t>
            </a:r>
          </a:p>
          <a:p>
            <a:pPr>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With the advancements in email marketing automation, e-commerce businesses can create targeted workflows that guide customers through their purchasing journey. Automated emails can be triggered by specific customer actions, such as abandoned carts, product views, or completed purchases. By utilizing automation, businesses can send timely and relevant emails, delivering personalized content and nudges to move customers further down the sales funnel. This optimization of the customer journey not only enhances the user experience but also maximizes conversion rates and boosts overall revenue.</a:t>
            </a:r>
          </a:p>
          <a:p>
            <a:pPr>
              <a:lnSpc>
                <a:spcPct val="107000"/>
              </a:lnSpc>
              <a:spcAft>
                <a:spcPts val="800"/>
              </a:spcAft>
            </a:pP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b="1" kern="100" dirty="0">
                <a:effectLst/>
                <a:latin typeface="Calibri" panose="020F0502020204030204" pitchFamily="34" charset="0"/>
                <a:ea typeface="Calibri" panose="020F0502020204030204" pitchFamily="34" charset="0"/>
                <a:cs typeface="Times New Roman" panose="02020603050405020304" pitchFamily="18" charset="0"/>
              </a:rPr>
              <a:t>V. Measurable and Data-Driven Results:</a:t>
            </a:r>
          </a:p>
          <a:p>
            <a:pPr>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Email marketing provides a wealth of data and analytics that allow e-commerce businesses to measure the success of their campaigns and make data-driven decisions. By tracking metrics such as open rates, click-through rates, conversions, and revenue generated, businesses can gain valuable insights into customer behaviour, preferences, and campaign effectiveness. This data can be used to refine strategies, improve targeting, and optimize future campaigns, ensuring continuous growth and success.</a:t>
            </a:r>
          </a:p>
          <a:p>
            <a:endParaRPr lang="en-GB" dirty="0"/>
          </a:p>
        </p:txBody>
      </p:sp>
      <p:sp>
        <p:nvSpPr>
          <p:cNvPr id="4" name="Slide Number Placeholder 3"/>
          <p:cNvSpPr>
            <a:spLocks noGrp="1"/>
          </p:cNvSpPr>
          <p:nvPr>
            <p:ph type="sldNum" sz="quarter" idx="5"/>
          </p:nvPr>
        </p:nvSpPr>
        <p:spPr/>
        <p:txBody>
          <a:bodyPr/>
          <a:lstStyle/>
          <a:p>
            <a:fld id="{E485F821-1A68-461B-8528-1C5B4D9A133C}" type="slidenum">
              <a:rPr lang="en-GB" smtClean="0"/>
              <a:t>5</a:t>
            </a:fld>
            <a:endParaRPr lang="en-GB"/>
          </a:p>
        </p:txBody>
      </p:sp>
    </p:spTree>
    <p:extLst>
      <p:ext uri="{BB962C8B-B14F-4D97-AF65-F5344CB8AC3E}">
        <p14:creationId xmlns:p14="http://schemas.microsoft.com/office/powerpoint/2010/main" val="42084039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defTabSz="609630">
              <a:lnSpc>
                <a:spcPct val="140000"/>
              </a:lnSpc>
              <a:buClr>
                <a:srgbClr val="000000"/>
              </a:buClr>
              <a:buSzPts val="2000"/>
            </a:pPr>
            <a:r>
              <a:rPr lang="en-GB" sz="1800" i="1" kern="0" dirty="0">
                <a:solidFill>
                  <a:srgbClr val="FFFFFF"/>
                </a:solidFill>
                <a:latin typeface="Poppins"/>
                <a:ea typeface="Poppins"/>
                <a:cs typeface="Poppins"/>
                <a:sym typeface="Poppins"/>
              </a:rPr>
              <a:t>There are 4 billion daily email users, and that number will increase to 4.6 billion by 2025. </a:t>
            </a:r>
          </a:p>
          <a:p>
            <a:pPr defTabSz="609630">
              <a:lnSpc>
                <a:spcPct val="140000"/>
              </a:lnSpc>
              <a:buClr>
                <a:srgbClr val="000000"/>
              </a:buClr>
              <a:buSzPts val="2000"/>
            </a:pPr>
            <a:endParaRPr lang="en-GB" sz="1800" i="1" kern="0" dirty="0">
              <a:solidFill>
                <a:srgbClr val="FFFFFF"/>
              </a:solidFill>
              <a:latin typeface="Poppins"/>
              <a:ea typeface="Poppins"/>
              <a:cs typeface="Poppins"/>
              <a:sym typeface="Poppins"/>
            </a:endParaRPr>
          </a:p>
          <a:p>
            <a:pPr marL="0" marR="0" lvl="0" indent="0" algn="l" defTabSz="609630" rtl="0" eaLnBrk="1" fontAlgn="auto" latinLnBrk="0" hangingPunct="1">
              <a:lnSpc>
                <a:spcPct val="140000"/>
              </a:lnSpc>
              <a:spcBef>
                <a:spcPts val="0"/>
              </a:spcBef>
              <a:spcAft>
                <a:spcPts val="0"/>
              </a:spcAft>
              <a:buClr>
                <a:srgbClr val="000000"/>
              </a:buClr>
              <a:buSzPts val="2000"/>
              <a:buFontTx/>
              <a:buNone/>
              <a:tabLst/>
              <a:defRPr/>
            </a:pPr>
            <a:r>
              <a:rPr lang="en-GB" sz="1800" i="1" kern="0" dirty="0">
                <a:solidFill>
                  <a:srgbClr val="FFFFFF"/>
                </a:solidFill>
                <a:latin typeface="Poppins"/>
                <a:ea typeface="Poppins"/>
                <a:cs typeface="Poppins"/>
                <a:sym typeface="Poppins"/>
              </a:rPr>
              <a:t>According to </a:t>
            </a:r>
            <a:r>
              <a:rPr lang="en-GB" sz="1800" i="1" kern="0" dirty="0" err="1">
                <a:solidFill>
                  <a:srgbClr val="FFFFFF"/>
                </a:solidFill>
                <a:latin typeface="Poppins"/>
                <a:ea typeface="Poppins"/>
                <a:cs typeface="Poppins"/>
                <a:sym typeface="Poppins"/>
              </a:rPr>
              <a:t>Klaviyo</a:t>
            </a:r>
            <a:r>
              <a:rPr lang="en-GB" sz="1800" i="1" kern="0" dirty="0">
                <a:solidFill>
                  <a:srgbClr val="FFFFFF"/>
                </a:solidFill>
                <a:latin typeface="Poppins"/>
                <a:ea typeface="Poppins"/>
                <a:cs typeface="Poppins"/>
                <a:sym typeface="Poppins"/>
              </a:rPr>
              <a:t> research, 76.86% of all businesses place email marketing in their top 3 ROI-generating marketing channels.</a:t>
            </a:r>
          </a:p>
          <a:p>
            <a:pPr marL="0" marR="0" lvl="0" indent="0" algn="l" defTabSz="609630" rtl="0" eaLnBrk="1" fontAlgn="auto" latinLnBrk="0" hangingPunct="1">
              <a:lnSpc>
                <a:spcPct val="140000"/>
              </a:lnSpc>
              <a:spcBef>
                <a:spcPts val="0"/>
              </a:spcBef>
              <a:spcAft>
                <a:spcPts val="0"/>
              </a:spcAft>
              <a:buClr>
                <a:srgbClr val="000000"/>
              </a:buClr>
              <a:buSzPts val="2000"/>
              <a:buFontTx/>
              <a:buNone/>
              <a:tabLst/>
              <a:defRPr/>
            </a:pPr>
            <a:endParaRPr lang="en-GB" sz="1800" i="1" kern="0" dirty="0">
              <a:solidFill>
                <a:srgbClr val="FFFFFF"/>
              </a:solidFill>
              <a:latin typeface="Poppins"/>
              <a:ea typeface="Poppins"/>
              <a:cs typeface="Poppins"/>
              <a:sym typeface="Poppins"/>
            </a:endParaRPr>
          </a:p>
          <a:p>
            <a:pPr marL="0" marR="0" lvl="0" indent="0" algn="l" defTabSz="609630" rtl="0" eaLnBrk="1" fontAlgn="auto" latinLnBrk="0" hangingPunct="1">
              <a:lnSpc>
                <a:spcPct val="140000"/>
              </a:lnSpc>
              <a:spcBef>
                <a:spcPts val="0"/>
              </a:spcBef>
              <a:spcAft>
                <a:spcPts val="0"/>
              </a:spcAft>
              <a:buClr>
                <a:srgbClr val="000000"/>
              </a:buClr>
              <a:buSzPts val="2000"/>
              <a:buFontTx/>
              <a:buNone/>
              <a:tabLst/>
              <a:defRPr/>
            </a:pPr>
            <a:r>
              <a:rPr lang="en-GB" sz="1800" i="1" kern="0" dirty="0">
                <a:solidFill>
                  <a:srgbClr val="FFFFFF"/>
                </a:solidFill>
                <a:latin typeface="Poppins"/>
                <a:ea typeface="Poppins"/>
                <a:cs typeface="Poppins"/>
                <a:sym typeface="Poppins"/>
              </a:rPr>
              <a:t>According to data published by HubSpot, a CRM and marketing automation platform, email marketing is 40 times more effective than Facebook and Twitter when it comes to customer acquisition, thanks to its versatility and targeting capability.</a:t>
            </a:r>
          </a:p>
          <a:p>
            <a:pPr defTabSz="609630">
              <a:lnSpc>
                <a:spcPct val="140000"/>
              </a:lnSpc>
              <a:buClr>
                <a:srgbClr val="000000"/>
              </a:buClr>
              <a:buSzPts val="2000"/>
            </a:pPr>
            <a:endParaRPr lang="en-GB" sz="1800" i="1" kern="0" dirty="0">
              <a:solidFill>
                <a:srgbClr val="FFFFFF"/>
              </a:solidFill>
              <a:latin typeface="Poppins"/>
              <a:ea typeface="Poppins"/>
              <a:cs typeface="Poppins"/>
              <a:sym typeface="Poppins"/>
            </a:endParaRPr>
          </a:p>
        </p:txBody>
      </p:sp>
      <p:sp>
        <p:nvSpPr>
          <p:cNvPr id="296" name="Google Shape;296;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171218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algn="l"/>
            <a:endParaRPr lang="en-GB" sz="1200" b="0" i="0" dirty="0">
              <a:solidFill>
                <a:srgbClr val="333333"/>
              </a:solidFill>
              <a:effectLst/>
              <a:latin typeface="Graphik"/>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32017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a:lnSpc>
                <a:spcPct val="107000"/>
              </a:lnSpc>
              <a:spcAft>
                <a:spcPts val="800"/>
              </a:spcAft>
            </a:pPr>
            <a:r>
              <a:rPr lang="en-GB" sz="4000" b="0" i="0" dirty="0">
                <a:solidFill>
                  <a:srgbClr val="333333"/>
                </a:solidFill>
                <a:effectLst/>
                <a:latin typeface="Graphik"/>
              </a:rPr>
              <a:t>The first step to successful email marketing is building a robust subscriber list. </a:t>
            </a:r>
          </a:p>
          <a:p>
            <a:pPr>
              <a:lnSpc>
                <a:spcPct val="107000"/>
              </a:lnSpc>
              <a:spcAft>
                <a:spcPts val="800"/>
              </a:spcAft>
            </a:pPr>
            <a:endParaRPr lang="en-GB" sz="4000" b="0" i="0" dirty="0">
              <a:solidFill>
                <a:srgbClr val="333333"/>
              </a:solidFill>
              <a:effectLst/>
              <a:latin typeface="Graphik"/>
            </a:endParaRPr>
          </a:p>
          <a:p>
            <a:pPr algn="l"/>
            <a:r>
              <a:rPr lang="en-GB" sz="4000" b="1" i="0" dirty="0">
                <a:solidFill>
                  <a:srgbClr val="000000"/>
                </a:solidFill>
                <a:effectLst/>
                <a:latin typeface="Inter"/>
              </a:rPr>
              <a:t>1. Don’t buy email lists</a:t>
            </a:r>
          </a:p>
          <a:p>
            <a:pPr algn="l"/>
            <a:r>
              <a:rPr lang="en-GB" sz="4000" b="0" i="0" dirty="0">
                <a:effectLst/>
                <a:latin typeface="Inter"/>
              </a:rPr>
              <a:t>Though it seems tempting to add hundreds of email addresses at once and quickly grow your email list, in reality, you’re wasting your money, risking your sender reputation and potentially ending up with a hefty fee.</a:t>
            </a:r>
            <a:endParaRPr lang="en-GB" sz="4000" b="0" i="0" dirty="0">
              <a:solidFill>
                <a:srgbClr val="333333"/>
              </a:solidFill>
              <a:effectLst/>
              <a:latin typeface="Graphik"/>
            </a:endParaRPr>
          </a:p>
          <a:p>
            <a:pPr>
              <a:lnSpc>
                <a:spcPct val="107000"/>
              </a:lnSpc>
              <a:spcAft>
                <a:spcPts val="800"/>
              </a:spcAft>
            </a:pPr>
            <a:endParaRPr lang="en-GB" sz="4000" b="0" i="0" dirty="0">
              <a:solidFill>
                <a:srgbClr val="333333"/>
              </a:solidFill>
              <a:effectLst/>
              <a:latin typeface="Graphik"/>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4000" b="1" kern="0" dirty="0">
                <a:solidFill>
                  <a:srgbClr val="FFFFFF"/>
                </a:solidFill>
                <a:latin typeface="Zilla Slab" pitchFamily="2" charset="0"/>
                <a:ea typeface="Zilla Slab" pitchFamily="2" charset="0"/>
                <a:cs typeface="Poppins"/>
                <a:sym typeface="Poppins"/>
              </a:rPr>
              <a:t>2. Build with Signup Forms:  Site Footer, Checkout, Popup</a:t>
            </a:r>
          </a:p>
          <a:p>
            <a:pPr>
              <a:lnSpc>
                <a:spcPct val="107000"/>
              </a:lnSpc>
              <a:spcAft>
                <a:spcPts val="800"/>
              </a:spcAft>
            </a:pPr>
            <a:r>
              <a:rPr lang="en-GB" sz="4000" b="0" i="0" dirty="0">
                <a:solidFill>
                  <a:srgbClr val="333333"/>
                </a:solidFill>
                <a:effectLst/>
                <a:latin typeface="Graphik"/>
              </a:rPr>
              <a:t>Try adding a simple form on your website to capture visitor information. You can also prompt customers who make a purchase to sign up for your emails at checkout. If you’re active on social media, ask your followers to sign up for your emails and include a sign-up form in an easy-to-access location.</a:t>
            </a:r>
          </a:p>
          <a:p>
            <a:pPr>
              <a:lnSpc>
                <a:spcPct val="107000"/>
              </a:lnSpc>
              <a:spcAft>
                <a:spcPts val="800"/>
              </a:spcAft>
            </a:pPr>
            <a:endParaRPr lang="en-GB" sz="4000" b="0" i="0" dirty="0">
              <a:solidFill>
                <a:srgbClr val="333333"/>
              </a:solidFill>
              <a:effectLst/>
              <a:latin typeface="Graphik"/>
            </a:endParaRPr>
          </a:p>
          <a:p>
            <a:pPr algn="l"/>
            <a:r>
              <a:rPr lang="en-GB" sz="1800" b="1" i="0" dirty="0">
                <a:solidFill>
                  <a:srgbClr val="000000"/>
                </a:solidFill>
                <a:effectLst/>
                <a:latin typeface="Inter"/>
              </a:rPr>
              <a:t>3. Opt-ins: single versus double</a:t>
            </a:r>
          </a:p>
          <a:p>
            <a:pPr algn="l"/>
            <a:r>
              <a:rPr lang="en-GB" sz="1800" b="0" i="0" dirty="0">
                <a:effectLst/>
                <a:latin typeface="Inter"/>
              </a:rPr>
              <a:t>When you’re operating under the GDPR, you have to use </a:t>
            </a:r>
            <a:r>
              <a:rPr lang="en-GB" sz="1800" b="0" i="0" dirty="0">
                <a:effectLst/>
                <a:latin typeface="Inter"/>
                <a:hlinkClick r:id="rId3"/>
              </a:rPr>
              <a:t>double opt-in</a:t>
            </a:r>
            <a:r>
              <a:rPr lang="en-GB" sz="1800" b="0" i="0" dirty="0">
                <a:effectLst/>
                <a:latin typeface="Inter"/>
              </a:rPr>
              <a:t> to collect email addresses. However, when your law states that you can choose between a single or double opt-in, we still recommend you to choose double opt-in for your signup forms and pop-ups.</a:t>
            </a:r>
          </a:p>
          <a:p>
            <a:pPr algn="l"/>
            <a:endParaRPr lang="en-GB" sz="1800" b="0" i="0" dirty="0">
              <a:effectLst/>
              <a:latin typeface="Inter"/>
            </a:endParaRPr>
          </a:p>
          <a:p>
            <a:pPr algn="l"/>
            <a:r>
              <a:rPr lang="en-GB" sz="1800" b="0" i="0" dirty="0">
                <a:effectLst/>
                <a:latin typeface="Inter"/>
              </a:rPr>
              <a:t>With a single opt-in, people need to add their email address and click “Subscribe”. This action alone adds them to your email list. </a:t>
            </a:r>
          </a:p>
          <a:p>
            <a:pPr algn="l"/>
            <a:endParaRPr lang="en-GB" sz="1800" b="0" i="0" dirty="0">
              <a:effectLst/>
              <a:latin typeface="Inter"/>
            </a:endParaRPr>
          </a:p>
          <a:p>
            <a:pPr algn="l"/>
            <a:r>
              <a:rPr lang="en-GB" sz="1800" b="0" i="0" dirty="0">
                <a:effectLst/>
                <a:latin typeface="Inter"/>
              </a:rPr>
              <a:t>With double opt-in, each new subscriber automatically receives a confirmation email with a URL to verify that they’re indeed the owner of the email address. This method results in more quality subscribers because everyone that verifies shows you that they really want to receive your newsletter. Double opt-in also lowers the risk of spammers being added to your contact list.</a:t>
            </a:r>
          </a:p>
          <a:p>
            <a:pPr algn="l"/>
            <a:endParaRPr lang="en-GB" sz="1800" b="0" i="0" dirty="0">
              <a:effectLst/>
              <a:latin typeface="Inter"/>
            </a:endParaRPr>
          </a:p>
          <a:p>
            <a:pPr algn="l"/>
            <a:r>
              <a:rPr lang="en-GB" sz="1800" b="1" i="0" dirty="0">
                <a:solidFill>
                  <a:srgbClr val="000000"/>
                </a:solidFill>
                <a:effectLst/>
                <a:latin typeface="Inter"/>
              </a:rPr>
              <a:t>3. Provide frequency options</a:t>
            </a:r>
          </a:p>
          <a:p>
            <a:pPr algn="l"/>
            <a:r>
              <a:rPr lang="en-GB" sz="1800" b="0" i="0" dirty="0">
                <a:effectLst/>
                <a:latin typeface="Inter"/>
              </a:rPr>
              <a:t>Everyone's schedule is different. Make it easy for people to fit your content into their schedule by offering frequency options. These options can be showcased:</a:t>
            </a:r>
          </a:p>
          <a:p>
            <a:pPr algn="l"/>
            <a:endParaRPr lang="en-GB" sz="1800" b="0" i="0" dirty="0">
              <a:effectLst/>
              <a:latin typeface="Inter"/>
            </a:endParaRPr>
          </a:p>
          <a:p>
            <a:pPr algn="l">
              <a:buFont typeface="+mj-lt"/>
              <a:buAutoNum type="arabicPeriod"/>
            </a:pPr>
            <a:r>
              <a:rPr lang="en-GB" sz="1800" b="0" i="0" dirty="0">
                <a:solidFill>
                  <a:srgbClr val="000000"/>
                </a:solidFill>
                <a:effectLst/>
                <a:latin typeface="Inter"/>
              </a:rPr>
              <a:t>Below the signup form or pop-up, so people can select their preferred choice directly when signing up.</a:t>
            </a:r>
          </a:p>
          <a:p>
            <a:pPr algn="l">
              <a:buFont typeface="+mj-lt"/>
              <a:buAutoNum type="arabicPeriod"/>
            </a:pPr>
            <a:r>
              <a:rPr lang="en-GB" sz="1800" b="0" i="0" dirty="0">
                <a:solidFill>
                  <a:srgbClr val="000000"/>
                </a:solidFill>
                <a:effectLst/>
                <a:latin typeface="Inter"/>
              </a:rPr>
              <a:t>On a landing page that also serves as a subscriber profile (also named preference </a:t>
            </a:r>
            <a:r>
              <a:rPr lang="en-GB" sz="1800" b="0" i="0" dirty="0" err="1">
                <a:solidFill>
                  <a:srgbClr val="000000"/>
                </a:solidFill>
                <a:effectLst/>
                <a:latin typeface="Inter"/>
              </a:rPr>
              <a:t>center</a:t>
            </a:r>
            <a:r>
              <a:rPr lang="en-GB" sz="1800" b="0" i="0" dirty="0">
                <a:solidFill>
                  <a:srgbClr val="000000"/>
                </a:solidFill>
                <a:effectLst/>
                <a:latin typeface="Inter"/>
              </a:rPr>
              <a:t>).</a:t>
            </a:r>
          </a:p>
          <a:p>
            <a:pPr algn="l">
              <a:buFont typeface="+mj-lt"/>
              <a:buAutoNum type="arabicPeriod"/>
            </a:pPr>
            <a:r>
              <a:rPr lang="en-GB" sz="1800" b="0" i="0" dirty="0">
                <a:solidFill>
                  <a:srgbClr val="000000"/>
                </a:solidFill>
                <a:effectLst/>
                <a:latin typeface="Inter"/>
              </a:rPr>
              <a:t>In an email.</a:t>
            </a:r>
          </a:p>
          <a:p>
            <a:pPr algn="l">
              <a:buFont typeface="+mj-lt"/>
              <a:buAutoNum type="arabicPeriod"/>
            </a:pPr>
            <a:endParaRPr lang="en-GB" sz="1800" b="0" i="0" dirty="0">
              <a:solidFill>
                <a:srgbClr val="000000"/>
              </a:solidFill>
              <a:effectLst/>
              <a:latin typeface="Inter"/>
            </a:endParaRPr>
          </a:p>
          <a:p>
            <a:pPr algn="l"/>
            <a:r>
              <a:rPr lang="en-GB" sz="1800" b="0" i="0" dirty="0">
                <a:effectLst/>
                <a:latin typeface="Inter"/>
              </a:rPr>
              <a:t>All of these options work similarly. Based on the option subscribers click, they'll be added to (or removed from) a specific group so you'll know exactly who wants to receive your newsletter when.</a:t>
            </a:r>
          </a:p>
          <a:p>
            <a:pPr algn="l"/>
            <a:endParaRPr lang="en-GB" sz="1800" b="0" i="0" dirty="0">
              <a:effectLst/>
              <a:latin typeface="Inter"/>
            </a:endParaRPr>
          </a:p>
          <a:p>
            <a:pPr algn="l"/>
            <a:r>
              <a:rPr lang="en-GB" sz="1800" b="1" i="0" dirty="0">
                <a:solidFill>
                  <a:srgbClr val="000000"/>
                </a:solidFill>
                <a:effectLst/>
                <a:latin typeface="Inter"/>
              </a:rPr>
              <a:t>4. Send personalized welcome emails</a:t>
            </a:r>
          </a:p>
          <a:p>
            <a:pPr algn="l"/>
            <a:r>
              <a:rPr lang="en-GB" sz="1800" b="0" i="0" dirty="0">
                <a:effectLst/>
                <a:latin typeface="Inter"/>
              </a:rPr>
              <a:t>Say hello to new subscribers with an automated </a:t>
            </a:r>
            <a:r>
              <a:rPr lang="en-GB" sz="1800" b="0" i="0" dirty="0">
                <a:effectLst/>
                <a:latin typeface="Inter"/>
                <a:hlinkClick r:id="rId4"/>
              </a:rPr>
              <a:t>welcome email series</a:t>
            </a:r>
            <a:r>
              <a:rPr lang="en-GB" sz="1800" b="0" i="0" dirty="0">
                <a:effectLst/>
                <a:latin typeface="Inter"/>
              </a:rPr>
              <a:t>! We love welcome emails because they're a ridiculously easy marketing automation to set up, and they’re super effective. </a:t>
            </a:r>
          </a:p>
          <a:p>
            <a:pPr algn="l"/>
            <a:endParaRPr lang="en-GB" sz="1800" b="0" i="0" dirty="0">
              <a:effectLst/>
              <a:latin typeface="Inter"/>
            </a:endParaRPr>
          </a:p>
          <a:p>
            <a:pPr algn="l"/>
            <a:r>
              <a:rPr lang="en-GB" sz="1800" b="0" i="0" dirty="0">
                <a:effectLst/>
                <a:latin typeface="Inter"/>
              </a:rPr>
              <a:t>Their timing—sent directly after someone subscribes–is what makes these types of emails so well-read. On average, </a:t>
            </a:r>
            <a:r>
              <a:rPr lang="en-GB" sz="1800" b="0" i="0" dirty="0">
                <a:effectLst/>
                <a:latin typeface="Inter"/>
                <a:hlinkClick r:id="rId5"/>
              </a:rPr>
              <a:t>welcome emails</a:t>
            </a:r>
            <a:r>
              <a:rPr lang="en-GB" sz="1800" b="0" i="0" dirty="0">
                <a:effectLst/>
                <a:latin typeface="Inter"/>
              </a:rPr>
              <a:t> have 4x the open rate and 5x the click-through rate of a standard email marketing campaign.</a:t>
            </a:r>
          </a:p>
          <a:p>
            <a:pPr algn="l"/>
            <a:endParaRPr lang="en-GB" sz="1800" b="0" i="0" dirty="0">
              <a:effectLst/>
              <a:latin typeface="Inter"/>
            </a:endParaRPr>
          </a:p>
          <a:p>
            <a:pPr algn="l"/>
            <a:r>
              <a:rPr lang="en-GB" sz="1800" b="0" i="0" dirty="0">
                <a:effectLst/>
                <a:latin typeface="Inter"/>
              </a:rPr>
              <a:t>Start each new subscriber relationship off right with a personalized email. These workflows will let you engage with new subscribers and help to get to know your audience better. </a:t>
            </a:r>
          </a:p>
          <a:p>
            <a:pPr algn="l"/>
            <a:endParaRPr lang="en-GB" sz="1800" b="0" i="0" dirty="0">
              <a:effectLst/>
              <a:latin typeface="Inter"/>
            </a:endParaRPr>
          </a:p>
          <a:p>
            <a:pPr algn="l"/>
            <a:r>
              <a:rPr lang="en-GB" sz="1800" b="1" i="0" dirty="0">
                <a:solidFill>
                  <a:srgbClr val="000000"/>
                </a:solidFill>
                <a:effectLst/>
                <a:latin typeface="Inter"/>
              </a:rPr>
              <a:t>5. Segment your email list</a:t>
            </a:r>
          </a:p>
          <a:p>
            <a:pPr algn="l"/>
            <a:r>
              <a:rPr lang="en-GB" sz="1800" b="0" i="0" dirty="0">
                <a:effectLst/>
                <a:latin typeface="Inter"/>
              </a:rPr>
              <a:t>Keeping a clean list has everything to do with keeping readers engaged. This can be done by segmenting your list, so that you can send personalized content that fits each reader’s interests. </a:t>
            </a:r>
          </a:p>
          <a:p>
            <a:pPr algn="l"/>
            <a:endParaRPr lang="en-GB" sz="1800" b="0" i="0" dirty="0">
              <a:effectLst/>
              <a:latin typeface="Inter"/>
            </a:endParaRPr>
          </a:p>
          <a:p>
            <a:pPr algn="l"/>
            <a:r>
              <a:rPr lang="en-GB" sz="1800" b="0" i="0" dirty="0">
                <a:effectLst/>
                <a:latin typeface="Inter"/>
              </a:rPr>
              <a:t>Since not all of your readers are interested in the same content, it’s wise to segment your email list and send targeted emails.</a:t>
            </a:r>
          </a:p>
          <a:p>
            <a:pPr algn="l"/>
            <a:endParaRPr lang="en-GB" sz="1800" b="0" i="0" dirty="0">
              <a:effectLst/>
              <a:latin typeface="Inter"/>
            </a:endParaRPr>
          </a:p>
          <a:p>
            <a:pPr algn="l"/>
            <a:r>
              <a:rPr lang="en-GB" sz="1800" b="0" i="0" dirty="0">
                <a:effectLst/>
                <a:latin typeface="Inter"/>
              </a:rPr>
              <a:t>You can segment readers based on engagement, location, age, gender, topics of interest—you name it. Whatever segmentation lets you send more targeted content. </a:t>
            </a:r>
          </a:p>
          <a:p>
            <a:pPr algn="l"/>
            <a:endParaRPr lang="en-GB" sz="1800" b="0" i="0" dirty="0">
              <a:effectLst/>
              <a:latin typeface="Inter"/>
            </a:endParaRPr>
          </a:p>
          <a:p>
            <a:pPr algn="l"/>
            <a:r>
              <a:rPr lang="en-GB" sz="1800" b="0" i="0" dirty="0">
                <a:effectLst/>
                <a:latin typeface="Inter"/>
              </a:rPr>
              <a:t>In our ultimate guide to email segmentation, we’ll dive into how to segment your email list for your target audience the right way.</a:t>
            </a:r>
          </a:p>
          <a:p>
            <a:pPr algn="l"/>
            <a:endParaRPr lang="en-GB" sz="1800" b="0" i="0" dirty="0">
              <a:effectLst/>
              <a:latin typeface="Inter"/>
            </a:endParaRPr>
          </a:p>
          <a:p>
            <a:pPr>
              <a:lnSpc>
                <a:spcPct val="107000"/>
              </a:lnSpc>
              <a:spcAft>
                <a:spcPts val="800"/>
              </a:spcAf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6" name="Google Shape;296;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a:lnSpc>
                <a:spcPct val="107000"/>
              </a:lnSpc>
              <a:spcAft>
                <a:spcPts val="800"/>
              </a:spcAft>
            </a:pPr>
            <a:r>
              <a:rPr lang="en-GB" sz="2800" b="0" i="0" dirty="0">
                <a:solidFill>
                  <a:srgbClr val="000000"/>
                </a:solidFill>
                <a:effectLst/>
                <a:latin typeface="Inter"/>
              </a:rPr>
              <a:t>Maintaining a quality email list is often an overlooked part of email marketing, yet it’s exactly what will bring email success in the long run.</a:t>
            </a:r>
            <a:endParaRPr lang="en-GB" sz="2800" b="0" i="0" kern="100" dirty="0">
              <a:solidFill>
                <a:srgbClr val="000000"/>
              </a:solidFill>
              <a:effectLst/>
              <a:latin typeface="Inter"/>
              <a:cs typeface="Times New Roman" panose="02020603050405020304" pitchFamily="18" charset="0"/>
            </a:endParaRPr>
          </a:p>
          <a:p>
            <a:pPr>
              <a:lnSpc>
                <a:spcPct val="107000"/>
              </a:lnSpc>
              <a:spcAft>
                <a:spcPts val="800"/>
              </a:spcAft>
            </a:pPr>
            <a:endParaRPr lang="en-GB" sz="2800" b="0" i="0" kern="100" dirty="0">
              <a:solidFill>
                <a:srgbClr val="000000"/>
              </a:solidFill>
              <a:effectLst/>
              <a:latin typeface="Inter"/>
              <a:ea typeface="Calibri" panose="020F0502020204030204" pitchFamily="34" charset="0"/>
              <a:cs typeface="Times New Roman" panose="02020603050405020304" pitchFamily="18" charset="0"/>
            </a:endParaRPr>
          </a:p>
          <a:p>
            <a:pPr algn="l"/>
            <a:r>
              <a:rPr lang="en-GB" sz="2800" b="1" i="0" dirty="0">
                <a:solidFill>
                  <a:srgbClr val="000000"/>
                </a:solidFill>
                <a:effectLst/>
                <a:latin typeface="Inter"/>
              </a:rPr>
              <a:t>Email list management best practices</a:t>
            </a:r>
          </a:p>
          <a:p>
            <a:pPr algn="l"/>
            <a:r>
              <a:rPr lang="en-GB" sz="2800" b="0" i="0" dirty="0">
                <a:solidFill>
                  <a:srgbClr val="000000"/>
                </a:solidFill>
                <a:effectLst/>
                <a:latin typeface="Inter"/>
              </a:rPr>
              <a:t>Here are tried-and-tested ways to help you boost clicks and conversions, lower bounces and keep your email list as clean as a whistle.</a:t>
            </a:r>
          </a:p>
          <a:p>
            <a:pPr algn="l"/>
            <a:endParaRPr lang="en-GB" sz="2800" b="0" i="0" dirty="0">
              <a:solidFill>
                <a:srgbClr val="000000"/>
              </a:solidFill>
              <a:effectLst/>
              <a:latin typeface="Inter"/>
            </a:endParaRPr>
          </a:p>
          <a:p>
            <a:pPr algn="l"/>
            <a:r>
              <a:rPr lang="en-GB" sz="2800" b="1" i="0" dirty="0">
                <a:solidFill>
                  <a:srgbClr val="000000"/>
                </a:solidFill>
                <a:effectLst/>
                <a:latin typeface="Inter"/>
              </a:rPr>
              <a:t>1. Send relevant content to keep a healthy email list</a:t>
            </a:r>
          </a:p>
          <a:p>
            <a:pPr algn="l"/>
            <a:r>
              <a:rPr lang="en-GB" sz="2800" b="0" i="0" dirty="0">
                <a:effectLst/>
                <a:latin typeface="Inter"/>
              </a:rPr>
              <a:t>If you read the previous point, you might have wondered how to send relevant content. It’s a challenge to keep your content fresh and continuously send newsletters that resonate with your subscribers. Over time, you’ll build up a portfolio of email templates that work for you and your brand.</a:t>
            </a:r>
          </a:p>
          <a:p>
            <a:pPr algn="l"/>
            <a:endParaRPr lang="en-GB" sz="2800" b="0" i="0" dirty="0">
              <a:solidFill>
                <a:srgbClr val="000000"/>
              </a:solidFill>
              <a:effectLst/>
              <a:latin typeface="Inter"/>
            </a:endParaRPr>
          </a:p>
          <a:p>
            <a:pPr algn="l"/>
            <a:r>
              <a:rPr lang="en-GB" sz="5400" b="1" i="0" dirty="0">
                <a:solidFill>
                  <a:srgbClr val="000000"/>
                </a:solidFill>
                <a:effectLst/>
                <a:latin typeface="Inter"/>
              </a:rPr>
              <a:t>2. Let people unsubscribe if they want to</a:t>
            </a:r>
          </a:p>
          <a:p>
            <a:pPr algn="l"/>
            <a:r>
              <a:rPr lang="en-GB" sz="5400" b="0" i="0" dirty="0">
                <a:effectLst/>
                <a:latin typeface="Inter"/>
              </a:rPr>
              <a:t>Add an unsubscribe link in each email footer and in every email you sent out.</a:t>
            </a:r>
          </a:p>
          <a:p>
            <a:pPr algn="l"/>
            <a:endParaRPr lang="en-GB" sz="5400" b="0" i="0" dirty="0">
              <a:effectLst/>
              <a:latin typeface="Inter"/>
            </a:endParaRPr>
          </a:p>
          <a:p>
            <a:pPr algn="l"/>
            <a:r>
              <a:rPr lang="en-GB" sz="5400" b="0" i="0" dirty="0">
                <a:effectLst/>
                <a:latin typeface="Inter"/>
              </a:rPr>
              <a:t>Make sure it’s visible and easily clickable. Hiding this option does not only show bad manners but can also backfire in the form of a spam complaint. These spam reports could then be submitted to </a:t>
            </a:r>
            <a:r>
              <a:rPr lang="en-GB" sz="5400" b="0" i="0" dirty="0">
                <a:effectLst/>
                <a:latin typeface="Inter"/>
                <a:hlinkClick r:id="rId3"/>
              </a:rPr>
              <a:t>various blacklists</a:t>
            </a:r>
            <a:r>
              <a:rPr lang="en-GB" sz="5400" b="0" i="0" dirty="0">
                <a:effectLst/>
                <a:latin typeface="Inter"/>
              </a:rPr>
              <a:t>, which will hurt not only your reputation but also the reputation of the email tool you’re using.</a:t>
            </a:r>
          </a:p>
          <a:p>
            <a:pPr algn="l"/>
            <a:endParaRPr lang="en-GB" sz="5400" b="0" i="0" dirty="0">
              <a:effectLst/>
              <a:latin typeface="Inter"/>
            </a:endParaRPr>
          </a:p>
          <a:p>
            <a:pPr algn="l"/>
            <a:r>
              <a:rPr lang="en-GB" sz="5400" b="1" i="0" dirty="0">
                <a:solidFill>
                  <a:srgbClr val="000000"/>
                </a:solidFill>
                <a:effectLst/>
                <a:latin typeface="Inter"/>
              </a:rPr>
              <a:t>3. Offer alternative ways to stay in touch</a:t>
            </a:r>
          </a:p>
          <a:p>
            <a:pPr algn="l"/>
            <a:r>
              <a:rPr lang="en-GB" sz="5400" b="0" i="0" dirty="0">
                <a:effectLst/>
                <a:latin typeface="Inter"/>
              </a:rPr>
              <a:t>Preferably, you want to keep subscribers on your email list. It's the most direct marketing channel and you don't need to worry about algorithms that could affect your visibility. However, if people are determined to unsubscribe, you can suggest them to keep in touch via other channels. On the unsubscribe page, ask people to follow you on any of your social media channels. This way you'll still be able to reach them in the future.</a:t>
            </a:r>
          </a:p>
          <a:p>
            <a:pPr algn="l"/>
            <a:endParaRPr lang="en-GB" sz="5400" b="0" i="0" dirty="0">
              <a:effectLst/>
              <a:latin typeface="Inter"/>
            </a:endParaRPr>
          </a:p>
          <a:p>
            <a:pPr algn="l"/>
            <a:r>
              <a:rPr lang="en-GB" sz="7200" b="1" i="0" dirty="0">
                <a:solidFill>
                  <a:srgbClr val="000000"/>
                </a:solidFill>
                <a:effectLst/>
                <a:latin typeface="Inter"/>
              </a:rPr>
              <a:t>4. Deal with inactive subscribers</a:t>
            </a:r>
          </a:p>
          <a:p>
            <a:pPr algn="l"/>
            <a:r>
              <a:rPr lang="en-GB" sz="7200" b="0" i="0" dirty="0">
                <a:solidFill>
                  <a:srgbClr val="000000"/>
                </a:solidFill>
                <a:effectLst/>
                <a:latin typeface="Inter"/>
              </a:rPr>
              <a:t>Keeping inactive addresses can become pointless:</a:t>
            </a:r>
          </a:p>
          <a:p>
            <a:pPr algn="l"/>
            <a:r>
              <a:rPr lang="en-GB" sz="7200" b="0" i="0" dirty="0">
                <a:solidFill>
                  <a:srgbClr val="000000"/>
                </a:solidFill>
                <a:effectLst/>
                <a:latin typeface="Inter"/>
              </a:rPr>
              <a:t>they only increase your list size and cost without contributing to any potential gain.</a:t>
            </a:r>
          </a:p>
          <a:p>
            <a:pPr algn="l"/>
            <a:endParaRPr lang="en-GB" sz="7200" b="0" i="0" dirty="0">
              <a:solidFill>
                <a:srgbClr val="000000"/>
              </a:solidFill>
              <a:effectLst/>
              <a:latin typeface="Inter"/>
            </a:endParaRPr>
          </a:p>
          <a:p>
            <a:pPr algn="l"/>
            <a:r>
              <a:rPr lang="en-GB" sz="7200" b="0" i="0" dirty="0">
                <a:solidFill>
                  <a:srgbClr val="000000"/>
                </a:solidFill>
                <a:effectLst/>
                <a:latin typeface="Inter"/>
              </a:rPr>
              <a:t>They can damage your sender reputation. Email deliverability can be affected by engagement metrics. A high number of inactive subscribers means a lower open rate; and a lower open rate can result in ISPs treating you as a potential spammer.</a:t>
            </a:r>
          </a:p>
          <a:p>
            <a:pPr algn="l"/>
            <a:endParaRPr lang="en-GB" sz="7200" b="0" i="0" dirty="0">
              <a:solidFill>
                <a:srgbClr val="000000"/>
              </a:solidFill>
              <a:effectLst/>
              <a:latin typeface="Inter"/>
            </a:endParaRPr>
          </a:p>
          <a:p>
            <a:pPr algn="l"/>
            <a:r>
              <a:rPr lang="en-GB" sz="7200" b="0" i="0" dirty="0">
                <a:solidFill>
                  <a:srgbClr val="000000"/>
                </a:solidFill>
                <a:effectLst/>
                <a:latin typeface="Inter"/>
              </a:rPr>
              <a:t>Removing inactive subscribers can therefore technically result in higher open rates and better sender reputation.</a:t>
            </a:r>
          </a:p>
          <a:p>
            <a:pPr algn="l"/>
            <a:endParaRPr lang="en-GB" sz="5400" b="0" i="0" dirty="0">
              <a:effectLst/>
              <a:latin typeface="Inter"/>
            </a:endParaRPr>
          </a:p>
          <a:p>
            <a:pPr algn="l"/>
            <a:r>
              <a:rPr lang="en-GB" sz="5400" b="1" i="0" dirty="0">
                <a:solidFill>
                  <a:srgbClr val="000000"/>
                </a:solidFill>
                <a:effectLst/>
                <a:latin typeface="Inter"/>
              </a:rPr>
              <a:t>4. Use re-engagement email campaigns</a:t>
            </a:r>
          </a:p>
          <a:p>
            <a:pPr algn="l"/>
            <a:r>
              <a:rPr lang="en-GB" sz="5400" b="0" i="0" dirty="0">
                <a:effectLst/>
                <a:latin typeface="Inter"/>
              </a:rPr>
              <a:t>Before you clean your list, it’s a good idea to run a re-engagement campaign (also called: a win-back campaign). A campaign like this will help you determine whether subscribers are not interested or if they in fact want to stay in touch.</a:t>
            </a:r>
          </a:p>
          <a:p>
            <a:pPr algn="l"/>
            <a:endParaRPr lang="en-GB" sz="5400" b="0" i="0" dirty="0">
              <a:effectLst/>
              <a:latin typeface="Inter"/>
            </a:endParaRPr>
          </a:p>
          <a:p>
            <a:pPr algn="l"/>
            <a:r>
              <a:rPr lang="en-GB" sz="5400" b="0" i="0" dirty="0">
                <a:effectLst/>
                <a:latin typeface="Inter"/>
              </a:rPr>
              <a:t>A re-engagement email campaign is a strategy that you can use to wake people up and double-check whether readers want to stay connected or not. This gives subscribers a chance to voice their opinion before you unsubscribe them yourself.</a:t>
            </a:r>
            <a:endParaRPr lang="en-GB" sz="7200" b="0" i="0" dirty="0">
              <a:effectLst/>
              <a:latin typeface="Inter"/>
            </a:endParaRPr>
          </a:p>
          <a:p>
            <a:pPr algn="l"/>
            <a:endParaRPr lang="en-GB" sz="7200" b="1" i="0" dirty="0">
              <a:solidFill>
                <a:srgbClr val="000000"/>
              </a:solidFill>
              <a:effectLst/>
              <a:latin typeface="Inter"/>
            </a:endParaRPr>
          </a:p>
          <a:p>
            <a:pPr algn="l"/>
            <a:r>
              <a:rPr lang="en-GB" sz="7200" b="1" i="0" dirty="0">
                <a:solidFill>
                  <a:srgbClr val="000000"/>
                </a:solidFill>
                <a:effectLst/>
                <a:latin typeface="Inter"/>
              </a:rPr>
              <a:t>12. A/B test your campaigns</a:t>
            </a:r>
          </a:p>
          <a:p>
            <a:pPr algn="l"/>
            <a:r>
              <a:rPr lang="en-GB" sz="7200" b="0" i="0" dirty="0">
                <a:effectLst/>
                <a:latin typeface="Inter"/>
              </a:rPr>
              <a:t>Sometimes though, it’s hard to know exactly which content your subscribers will go for. That’s why A/B testing is your best friend: it takes out the guesswork and lets you statistically prove which version of your email will perform the best.</a:t>
            </a:r>
          </a:p>
          <a:p>
            <a:pPr algn="l"/>
            <a:endParaRPr lang="en-GB" sz="7200" b="0" i="0" dirty="0">
              <a:effectLst/>
              <a:latin typeface="Inter"/>
            </a:endParaRPr>
          </a:p>
          <a:p>
            <a:pPr algn="l"/>
            <a:r>
              <a:rPr lang="en-GB" sz="7200" b="0" i="0" dirty="0">
                <a:effectLst/>
                <a:latin typeface="Inter"/>
              </a:rPr>
              <a:t>For example, you might try one version of your email with an emoji in the subject line, and one without. These two versions will be sent to two small samples of your contact list. The ‘winning version’ (aka the subject line which gets the highest engagement) will be sent automatically to the rest of your subscribers.</a:t>
            </a:r>
          </a:p>
          <a:p>
            <a:pPr algn="l"/>
            <a:endParaRPr lang="en-GB" sz="7200" b="0" i="0" dirty="0">
              <a:effectLst/>
              <a:latin typeface="Inter"/>
            </a:endParaRPr>
          </a:p>
          <a:p>
            <a:pPr algn="l"/>
            <a:r>
              <a:rPr lang="en-GB" sz="7200" b="0" i="0" dirty="0">
                <a:effectLst/>
                <a:latin typeface="Inter"/>
              </a:rPr>
              <a:t>A/B testing helps you to keep your subscribers active and engaged by sharing content that really resonates with them—which spells good news for your email list!</a:t>
            </a:r>
            <a:endParaRPr lang="en-GB" sz="5400" b="0" i="0" dirty="0">
              <a:effectLst/>
              <a:latin typeface="Inter"/>
            </a:endParaRPr>
          </a:p>
          <a:p>
            <a:pPr algn="l"/>
            <a:endParaRPr lang="en-GB" sz="4000" b="0" i="0" dirty="0">
              <a:effectLst/>
              <a:latin typeface="Inter"/>
            </a:endParaRPr>
          </a:p>
          <a:p>
            <a:pPr algn="l"/>
            <a:r>
              <a:rPr lang="en-GB" sz="5400" b="0" i="0" dirty="0">
                <a:effectLst/>
                <a:latin typeface="Inter"/>
              </a:rPr>
              <a:t>Keeping a clean email list will send you well on your way to good deliverability, strong email stats and happy subscribers.</a:t>
            </a:r>
            <a:endParaRPr lang="en-GB" sz="4000" b="0" i="0" dirty="0">
              <a:effectLst/>
              <a:latin typeface="Inter"/>
            </a:endParaRPr>
          </a:p>
          <a:p>
            <a:pPr algn="l"/>
            <a:br>
              <a:rPr lang="en-GB" sz="2800" dirty="0"/>
            </a:b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6" name="Google Shape;296;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860334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63403-F717-A004-0F78-C4D89FF0F47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7F1D487-EAF6-1966-C84F-01CD97892C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1FFF42F-1EFD-4BCA-D5C1-E363E9EE093D}"/>
              </a:ext>
            </a:extLst>
          </p:cNvPr>
          <p:cNvSpPr>
            <a:spLocks noGrp="1"/>
          </p:cNvSpPr>
          <p:nvPr>
            <p:ph type="dt" sz="half" idx="10"/>
          </p:nvPr>
        </p:nvSpPr>
        <p:spPr/>
        <p:txBody>
          <a:bodyPr/>
          <a:lstStyle/>
          <a:p>
            <a:fld id="{238C7870-A61C-44F5-B52A-FEEC59719058}" type="datetimeFigureOut">
              <a:rPr lang="en-GB" smtClean="0"/>
              <a:t>14/09/2023</a:t>
            </a:fld>
            <a:endParaRPr lang="en-GB"/>
          </a:p>
        </p:txBody>
      </p:sp>
      <p:sp>
        <p:nvSpPr>
          <p:cNvPr id="5" name="Footer Placeholder 4">
            <a:extLst>
              <a:ext uri="{FF2B5EF4-FFF2-40B4-BE49-F238E27FC236}">
                <a16:creationId xmlns:a16="http://schemas.microsoft.com/office/drawing/2014/main" id="{3856B539-4F83-B19C-32C5-5690CE7B149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68EA903-A9E1-7836-12CD-ECF2945A194C}"/>
              </a:ext>
            </a:extLst>
          </p:cNvPr>
          <p:cNvSpPr>
            <a:spLocks noGrp="1"/>
          </p:cNvSpPr>
          <p:nvPr>
            <p:ph type="sldNum" sz="quarter" idx="12"/>
          </p:nvPr>
        </p:nvSpPr>
        <p:spPr/>
        <p:txBody>
          <a:bodyPr/>
          <a:lstStyle/>
          <a:p>
            <a:fld id="{2173C841-C6F5-4E34-BB1B-AFFC5C4F5BCF}" type="slidenum">
              <a:rPr lang="en-GB" smtClean="0"/>
              <a:t>‹#›</a:t>
            </a:fld>
            <a:endParaRPr lang="en-GB"/>
          </a:p>
        </p:txBody>
      </p:sp>
    </p:spTree>
    <p:extLst>
      <p:ext uri="{BB962C8B-B14F-4D97-AF65-F5344CB8AC3E}">
        <p14:creationId xmlns:p14="http://schemas.microsoft.com/office/powerpoint/2010/main" val="35662910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B7B96-1533-4C81-1E9C-FBFBBE8FD5C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3ABC336-1158-3A15-A21A-C4B66F811C4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0D3FCB-337F-A391-C6F8-C3853F6448BA}"/>
              </a:ext>
            </a:extLst>
          </p:cNvPr>
          <p:cNvSpPr>
            <a:spLocks noGrp="1"/>
          </p:cNvSpPr>
          <p:nvPr>
            <p:ph type="dt" sz="half" idx="10"/>
          </p:nvPr>
        </p:nvSpPr>
        <p:spPr/>
        <p:txBody>
          <a:bodyPr/>
          <a:lstStyle/>
          <a:p>
            <a:fld id="{238C7870-A61C-44F5-B52A-FEEC59719058}" type="datetimeFigureOut">
              <a:rPr lang="en-GB" smtClean="0"/>
              <a:t>14/09/2023</a:t>
            </a:fld>
            <a:endParaRPr lang="en-GB"/>
          </a:p>
        </p:txBody>
      </p:sp>
      <p:sp>
        <p:nvSpPr>
          <p:cNvPr id="5" name="Footer Placeholder 4">
            <a:extLst>
              <a:ext uri="{FF2B5EF4-FFF2-40B4-BE49-F238E27FC236}">
                <a16:creationId xmlns:a16="http://schemas.microsoft.com/office/drawing/2014/main" id="{A5C4B09D-3A69-3133-CB8B-B332A4F830E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CE29E31-715F-F6A6-A5FC-C3DE50D66841}"/>
              </a:ext>
            </a:extLst>
          </p:cNvPr>
          <p:cNvSpPr>
            <a:spLocks noGrp="1"/>
          </p:cNvSpPr>
          <p:nvPr>
            <p:ph type="sldNum" sz="quarter" idx="12"/>
          </p:nvPr>
        </p:nvSpPr>
        <p:spPr/>
        <p:txBody>
          <a:bodyPr/>
          <a:lstStyle/>
          <a:p>
            <a:fld id="{2173C841-C6F5-4E34-BB1B-AFFC5C4F5BCF}" type="slidenum">
              <a:rPr lang="en-GB" smtClean="0"/>
              <a:t>‹#›</a:t>
            </a:fld>
            <a:endParaRPr lang="en-GB"/>
          </a:p>
        </p:txBody>
      </p:sp>
    </p:spTree>
    <p:extLst>
      <p:ext uri="{BB962C8B-B14F-4D97-AF65-F5344CB8AC3E}">
        <p14:creationId xmlns:p14="http://schemas.microsoft.com/office/powerpoint/2010/main" val="3801643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BD20C1-9E64-FF84-EFA8-2F57AE999E9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558D9A0-A1EE-6D80-B0F4-B1FAA8C48DF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CFACB2D-6CAC-1257-32C3-2447A9A98A50}"/>
              </a:ext>
            </a:extLst>
          </p:cNvPr>
          <p:cNvSpPr>
            <a:spLocks noGrp="1"/>
          </p:cNvSpPr>
          <p:nvPr>
            <p:ph type="dt" sz="half" idx="10"/>
          </p:nvPr>
        </p:nvSpPr>
        <p:spPr/>
        <p:txBody>
          <a:bodyPr/>
          <a:lstStyle/>
          <a:p>
            <a:fld id="{238C7870-A61C-44F5-B52A-FEEC59719058}" type="datetimeFigureOut">
              <a:rPr lang="en-GB" smtClean="0"/>
              <a:t>14/09/2023</a:t>
            </a:fld>
            <a:endParaRPr lang="en-GB"/>
          </a:p>
        </p:txBody>
      </p:sp>
      <p:sp>
        <p:nvSpPr>
          <p:cNvPr id="5" name="Footer Placeholder 4">
            <a:extLst>
              <a:ext uri="{FF2B5EF4-FFF2-40B4-BE49-F238E27FC236}">
                <a16:creationId xmlns:a16="http://schemas.microsoft.com/office/drawing/2014/main" id="{7F26F259-7D60-BD74-B557-EFA89EE533E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A395D70-7347-68B5-39E1-2A9449E5CAE4}"/>
              </a:ext>
            </a:extLst>
          </p:cNvPr>
          <p:cNvSpPr>
            <a:spLocks noGrp="1"/>
          </p:cNvSpPr>
          <p:nvPr>
            <p:ph type="sldNum" sz="quarter" idx="12"/>
          </p:nvPr>
        </p:nvSpPr>
        <p:spPr/>
        <p:txBody>
          <a:bodyPr/>
          <a:lstStyle/>
          <a:p>
            <a:fld id="{2173C841-C6F5-4E34-BB1B-AFFC5C4F5BCF}" type="slidenum">
              <a:rPr lang="en-GB" smtClean="0"/>
              <a:t>‹#›</a:t>
            </a:fld>
            <a:endParaRPr lang="en-GB"/>
          </a:p>
        </p:txBody>
      </p:sp>
    </p:spTree>
    <p:extLst>
      <p:ext uri="{BB962C8B-B14F-4D97-AF65-F5344CB8AC3E}">
        <p14:creationId xmlns:p14="http://schemas.microsoft.com/office/powerpoint/2010/main" val="1934160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1"/>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1"/>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21"/>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8755349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23"/>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3"/>
          <p:cNvSpPr txBox="1">
            <a:spLocks noGrp="1"/>
          </p:cNvSpPr>
          <p:nvPr>
            <p:ph type="body" idx="1"/>
          </p:nvPr>
        </p:nvSpPr>
        <p:spPr>
          <a:xfrm>
            <a:off x="304800" y="1066800"/>
            <a:ext cx="5486400" cy="3017309"/>
          </a:xfrm>
          <a:prstGeom prst="rect">
            <a:avLst/>
          </a:prstGeom>
          <a:noFill/>
          <a:ln>
            <a:noFill/>
          </a:ln>
        </p:spPr>
        <p:txBody>
          <a:bodyPr spcFirstLastPara="1" wrap="square" lIns="91425" tIns="45700" rIns="91425" bIns="45700" anchor="t" anchorCtr="0">
            <a:normAutofit/>
          </a:bodyPr>
          <a:lstStyle>
            <a:lvl1pPr marL="304815" lvl="0" indent="-228611" algn="l">
              <a:lnSpc>
                <a:spcPct val="100000"/>
              </a:lnSpc>
              <a:spcBef>
                <a:spcPts val="240"/>
              </a:spcBef>
              <a:spcAft>
                <a:spcPts val="0"/>
              </a:spcAft>
              <a:buClr>
                <a:schemeClr val="dk1"/>
              </a:buClr>
              <a:buSzPts val="1800"/>
              <a:buChar char="•"/>
              <a:defRPr/>
            </a:lvl1pPr>
            <a:lvl2pPr marL="609630" lvl="1" indent="-228611" algn="l">
              <a:lnSpc>
                <a:spcPct val="100000"/>
              </a:lnSpc>
              <a:spcBef>
                <a:spcPts val="240"/>
              </a:spcBef>
              <a:spcAft>
                <a:spcPts val="0"/>
              </a:spcAft>
              <a:buClr>
                <a:schemeClr val="dk1"/>
              </a:buClr>
              <a:buSzPts val="1800"/>
              <a:buChar char="–"/>
              <a:defRPr/>
            </a:lvl2pPr>
            <a:lvl3pPr marL="914446" lvl="2" indent="-228611" algn="l">
              <a:lnSpc>
                <a:spcPct val="100000"/>
              </a:lnSpc>
              <a:spcBef>
                <a:spcPts val="240"/>
              </a:spcBef>
              <a:spcAft>
                <a:spcPts val="0"/>
              </a:spcAft>
              <a:buClr>
                <a:schemeClr val="dk1"/>
              </a:buClr>
              <a:buSzPts val="1800"/>
              <a:buChar char="•"/>
              <a:defRPr/>
            </a:lvl3pPr>
            <a:lvl4pPr marL="1219261" lvl="3" indent="-228611" algn="l">
              <a:lnSpc>
                <a:spcPct val="100000"/>
              </a:lnSpc>
              <a:spcBef>
                <a:spcPts val="240"/>
              </a:spcBef>
              <a:spcAft>
                <a:spcPts val="0"/>
              </a:spcAft>
              <a:buClr>
                <a:schemeClr val="dk1"/>
              </a:buClr>
              <a:buSzPts val="1800"/>
              <a:buChar char="–"/>
              <a:defRPr/>
            </a:lvl4pPr>
            <a:lvl5pPr marL="1524076" lvl="4" indent="-228611" algn="l">
              <a:lnSpc>
                <a:spcPct val="100000"/>
              </a:lnSpc>
              <a:spcBef>
                <a:spcPts val="240"/>
              </a:spcBef>
              <a:spcAft>
                <a:spcPts val="0"/>
              </a:spcAft>
              <a:buClr>
                <a:schemeClr val="dk1"/>
              </a:buClr>
              <a:buSzPts val="1800"/>
              <a:buChar char="»"/>
              <a:defRPr/>
            </a:lvl5pPr>
            <a:lvl6pPr marL="1828891" lvl="5" indent="-228611" algn="l">
              <a:lnSpc>
                <a:spcPct val="100000"/>
              </a:lnSpc>
              <a:spcBef>
                <a:spcPts val="240"/>
              </a:spcBef>
              <a:spcAft>
                <a:spcPts val="0"/>
              </a:spcAft>
              <a:buClr>
                <a:schemeClr val="dk1"/>
              </a:buClr>
              <a:buSzPts val="1800"/>
              <a:buChar char="•"/>
              <a:defRPr/>
            </a:lvl6pPr>
            <a:lvl7pPr marL="2133707" lvl="6" indent="-228611" algn="l">
              <a:lnSpc>
                <a:spcPct val="100000"/>
              </a:lnSpc>
              <a:spcBef>
                <a:spcPts val="240"/>
              </a:spcBef>
              <a:spcAft>
                <a:spcPts val="0"/>
              </a:spcAft>
              <a:buClr>
                <a:schemeClr val="dk1"/>
              </a:buClr>
              <a:buSzPts val="1800"/>
              <a:buChar char="•"/>
              <a:defRPr/>
            </a:lvl7pPr>
            <a:lvl8pPr marL="2438522" lvl="7" indent="-228611" algn="l">
              <a:lnSpc>
                <a:spcPct val="100000"/>
              </a:lnSpc>
              <a:spcBef>
                <a:spcPts val="240"/>
              </a:spcBef>
              <a:spcAft>
                <a:spcPts val="0"/>
              </a:spcAft>
              <a:buClr>
                <a:schemeClr val="dk1"/>
              </a:buClr>
              <a:buSzPts val="1800"/>
              <a:buChar char="•"/>
              <a:defRPr/>
            </a:lvl8pPr>
            <a:lvl9pPr marL="2743337" lvl="8" indent="-228611" algn="l">
              <a:lnSpc>
                <a:spcPct val="100000"/>
              </a:lnSpc>
              <a:spcBef>
                <a:spcPts val="240"/>
              </a:spcBef>
              <a:spcAft>
                <a:spcPts val="0"/>
              </a:spcAft>
              <a:buClr>
                <a:schemeClr val="dk1"/>
              </a:buClr>
              <a:buSzPts val="1800"/>
              <a:buChar char="•"/>
              <a:defRPr/>
            </a:lvl9pPr>
          </a:lstStyle>
          <a:p>
            <a:endParaRPr/>
          </a:p>
        </p:txBody>
      </p:sp>
      <p:sp>
        <p:nvSpPr>
          <p:cNvPr id="24" name="Google Shape;24;p23"/>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3"/>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3"/>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1038407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24"/>
          <p:cNvSpPr txBox="1">
            <a:spLocks noGrp="1"/>
          </p:cNvSpPr>
          <p:nvPr>
            <p:ph type="title"/>
          </p:nvPr>
        </p:nvSpPr>
        <p:spPr>
          <a:xfrm>
            <a:off x="481542" y="2937934"/>
            <a:ext cx="5181600" cy="90805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2667"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4"/>
          <p:cNvSpPr txBox="1">
            <a:spLocks noGrp="1"/>
          </p:cNvSpPr>
          <p:nvPr>
            <p:ph type="body" idx="1"/>
          </p:nvPr>
        </p:nvSpPr>
        <p:spPr>
          <a:xfrm>
            <a:off x="481542" y="1937809"/>
            <a:ext cx="5181600" cy="1000125"/>
          </a:xfrm>
          <a:prstGeom prst="rect">
            <a:avLst/>
          </a:prstGeom>
          <a:noFill/>
          <a:ln>
            <a:noFill/>
          </a:ln>
        </p:spPr>
        <p:txBody>
          <a:bodyPr spcFirstLastPara="1" wrap="square" lIns="91425" tIns="45700" rIns="91425" bIns="45700" anchor="b" anchorCtr="0">
            <a:normAutofit/>
          </a:bodyPr>
          <a:lstStyle>
            <a:lvl1pPr marL="304815" lvl="0" indent="-152408" algn="l">
              <a:lnSpc>
                <a:spcPct val="100000"/>
              </a:lnSpc>
              <a:spcBef>
                <a:spcPts val="267"/>
              </a:spcBef>
              <a:spcAft>
                <a:spcPts val="0"/>
              </a:spcAft>
              <a:buClr>
                <a:srgbClr val="888888"/>
              </a:buClr>
              <a:buSzPts val="2000"/>
              <a:buNone/>
              <a:defRPr sz="1333">
                <a:solidFill>
                  <a:srgbClr val="888888"/>
                </a:solidFill>
              </a:defRPr>
            </a:lvl1pPr>
            <a:lvl2pPr marL="609630" lvl="1" indent="-152408" algn="l">
              <a:lnSpc>
                <a:spcPct val="100000"/>
              </a:lnSpc>
              <a:spcBef>
                <a:spcPts val="240"/>
              </a:spcBef>
              <a:spcAft>
                <a:spcPts val="0"/>
              </a:spcAft>
              <a:buClr>
                <a:srgbClr val="888888"/>
              </a:buClr>
              <a:buSzPts val="1800"/>
              <a:buNone/>
              <a:defRPr sz="1200">
                <a:solidFill>
                  <a:srgbClr val="888888"/>
                </a:solidFill>
              </a:defRPr>
            </a:lvl2pPr>
            <a:lvl3pPr marL="914446" lvl="2" indent="-152408" algn="l">
              <a:lnSpc>
                <a:spcPct val="100000"/>
              </a:lnSpc>
              <a:spcBef>
                <a:spcPts val="213"/>
              </a:spcBef>
              <a:spcAft>
                <a:spcPts val="0"/>
              </a:spcAft>
              <a:buClr>
                <a:srgbClr val="888888"/>
              </a:buClr>
              <a:buSzPts val="1600"/>
              <a:buNone/>
              <a:defRPr sz="1067">
                <a:solidFill>
                  <a:srgbClr val="888888"/>
                </a:solidFill>
              </a:defRPr>
            </a:lvl3pPr>
            <a:lvl4pPr marL="1219261" lvl="3" indent="-152408" algn="l">
              <a:lnSpc>
                <a:spcPct val="100000"/>
              </a:lnSpc>
              <a:spcBef>
                <a:spcPts val="187"/>
              </a:spcBef>
              <a:spcAft>
                <a:spcPts val="0"/>
              </a:spcAft>
              <a:buClr>
                <a:srgbClr val="888888"/>
              </a:buClr>
              <a:buSzPts val="1400"/>
              <a:buNone/>
              <a:defRPr sz="933">
                <a:solidFill>
                  <a:srgbClr val="888888"/>
                </a:solidFill>
              </a:defRPr>
            </a:lvl4pPr>
            <a:lvl5pPr marL="1524076" lvl="4" indent="-152408" algn="l">
              <a:lnSpc>
                <a:spcPct val="100000"/>
              </a:lnSpc>
              <a:spcBef>
                <a:spcPts val="187"/>
              </a:spcBef>
              <a:spcAft>
                <a:spcPts val="0"/>
              </a:spcAft>
              <a:buClr>
                <a:srgbClr val="888888"/>
              </a:buClr>
              <a:buSzPts val="1400"/>
              <a:buNone/>
              <a:defRPr sz="933">
                <a:solidFill>
                  <a:srgbClr val="888888"/>
                </a:solidFill>
              </a:defRPr>
            </a:lvl5pPr>
            <a:lvl6pPr marL="1828891" lvl="5" indent="-152408" algn="l">
              <a:lnSpc>
                <a:spcPct val="100000"/>
              </a:lnSpc>
              <a:spcBef>
                <a:spcPts val="187"/>
              </a:spcBef>
              <a:spcAft>
                <a:spcPts val="0"/>
              </a:spcAft>
              <a:buClr>
                <a:srgbClr val="888888"/>
              </a:buClr>
              <a:buSzPts val="1400"/>
              <a:buNone/>
              <a:defRPr sz="933">
                <a:solidFill>
                  <a:srgbClr val="888888"/>
                </a:solidFill>
              </a:defRPr>
            </a:lvl6pPr>
            <a:lvl7pPr marL="2133707" lvl="6" indent="-152408" algn="l">
              <a:lnSpc>
                <a:spcPct val="100000"/>
              </a:lnSpc>
              <a:spcBef>
                <a:spcPts val="187"/>
              </a:spcBef>
              <a:spcAft>
                <a:spcPts val="0"/>
              </a:spcAft>
              <a:buClr>
                <a:srgbClr val="888888"/>
              </a:buClr>
              <a:buSzPts val="1400"/>
              <a:buNone/>
              <a:defRPr sz="933">
                <a:solidFill>
                  <a:srgbClr val="888888"/>
                </a:solidFill>
              </a:defRPr>
            </a:lvl7pPr>
            <a:lvl8pPr marL="2438522" lvl="7" indent="-152408" algn="l">
              <a:lnSpc>
                <a:spcPct val="100000"/>
              </a:lnSpc>
              <a:spcBef>
                <a:spcPts val="187"/>
              </a:spcBef>
              <a:spcAft>
                <a:spcPts val="0"/>
              </a:spcAft>
              <a:buClr>
                <a:srgbClr val="888888"/>
              </a:buClr>
              <a:buSzPts val="1400"/>
              <a:buNone/>
              <a:defRPr sz="933">
                <a:solidFill>
                  <a:srgbClr val="888888"/>
                </a:solidFill>
              </a:defRPr>
            </a:lvl8pPr>
            <a:lvl9pPr marL="2743337" lvl="8" indent="-152408" algn="l">
              <a:lnSpc>
                <a:spcPct val="100000"/>
              </a:lnSpc>
              <a:spcBef>
                <a:spcPts val="187"/>
              </a:spcBef>
              <a:spcAft>
                <a:spcPts val="0"/>
              </a:spcAft>
              <a:buClr>
                <a:srgbClr val="888888"/>
              </a:buClr>
              <a:buSzPts val="1400"/>
              <a:buNone/>
              <a:defRPr sz="933">
                <a:solidFill>
                  <a:srgbClr val="888888"/>
                </a:solidFill>
              </a:defRPr>
            </a:lvl9pPr>
          </a:lstStyle>
          <a:p>
            <a:endParaRPr/>
          </a:p>
        </p:txBody>
      </p:sp>
      <p:sp>
        <p:nvSpPr>
          <p:cNvPr id="30" name="Google Shape;30;p24"/>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4"/>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4"/>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9636116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25"/>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5"/>
          <p:cNvSpPr txBox="1">
            <a:spLocks noGrp="1"/>
          </p:cNvSpPr>
          <p:nvPr>
            <p:ph type="body" idx="1"/>
          </p:nvPr>
        </p:nvSpPr>
        <p:spPr>
          <a:xfrm>
            <a:off x="304800" y="1066800"/>
            <a:ext cx="2692400" cy="3017309"/>
          </a:xfrm>
          <a:prstGeom prst="rect">
            <a:avLst/>
          </a:prstGeom>
          <a:noFill/>
          <a:ln>
            <a:noFill/>
          </a:ln>
        </p:spPr>
        <p:txBody>
          <a:bodyPr spcFirstLastPara="1" wrap="square" lIns="91425" tIns="45700" rIns="91425" bIns="45700" anchor="t" anchorCtr="0">
            <a:normAutofit/>
          </a:bodyPr>
          <a:lstStyle>
            <a:lvl1pPr marL="304815" lvl="0" indent="-270947" algn="l">
              <a:lnSpc>
                <a:spcPct val="100000"/>
              </a:lnSpc>
              <a:spcBef>
                <a:spcPts val="373"/>
              </a:spcBef>
              <a:spcAft>
                <a:spcPts val="0"/>
              </a:spcAft>
              <a:buClr>
                <a:schemeClr val="dk1"/>
              </a:buClr>
              <a:buSzPts val="2800"/>
              <a:buChar char="•"/>
              <a:defRPr sz="1867"/>
            </a:lvl1pPr>
            <a:lvl2pPr marL="609630" lvl="1" indent="-254013" algn="l">
              <a:lnSpc>
                <a:spcPct val="100000"/>
              </a:lnSpc>
              <a:spcBef>
                <a:spcPts val="320"/>
              </a:spcBef>
              <a:spcAft>
                <a:spcPts val="0"/>
              </a:spcAft>
              <a:buClr>
                <a:schemeClr val="dk1"/>
              </a:buClr>
              <a:buSzPts val="2400"/>
              <a:buChar char="–"/>
              <a:defRPr sz="1600"/>
            </a:lvl2pPr>
            <a:lvl3pPr marL="914446" lvl="2" indent="-237079" algn="l">
              <a:lnSpc>
                <a:spcPct val="100000"/>
              </a:lnSpc>
              <a:spcBef>
                <a:spcPts val="267"/>
              </a:spcBef>
              <a:spcAft>
                <a:spcPts val="0"/>
              </a:spcAft>
              <a:buClr>
                <a:schemeClr val="dk1"/>
              </a:buClr>
              <a:buSzPts val="2000"/>
              <a:buChar char="•"/>
              <a:defRPr sz="1333"/>
            </a:lvl3pPr>
            <a:lvl4pPr marL="1219261" lvl="3" indent="-228611" algn="l">
              <a:lnSpc>
                <a:spcPct val="100000"/>
              </a:lnSpc>
              <a:spcBef>
                <a:spcPts val="240"/>
              </a:spcBef>
              <a:spcAft>
                <a:spcPts val="0"/>
              </a:spcAft>
              <a:buClr>
                <a:schemeClr val="dk1"/>
              </a:buClr>
              <a:buSzPts val="1800"/>
              <a:buChar char="–"/>
              <a:defRPr sz="1200"/>
            </a:lvl4pPr>
            <a:lvl5pPr marL="1524076" lvl="4" indent="-228611" algn="l">
              <a:lnSpc>
                <a:spcPct val="100000"/>
              </a:lnSpc>
              <a:spcBef>
                <a:spcPts val="240"/>
              </a:spcBef>
              <a:spcAft>
                <a:spcPts val="0"/>
              </a:spcAft>
              <a:buClr>
                <a:schemeClr val="dk1"/>
              </a:buClr>
              <a:buSzPts val="1800"/>
              <a:buChar char="»"/>
              <a:defRPr sz="1200"/>
            </a:lvl5pPr>
            <a:lvl6pPr marL="1828891" lvl="5" indent="-228611" algn="l">
              <a:lnSpc>
                <a:spcPct val="100000"/>
              </a:lnSpc>
              <a:spcBef>
                <a:spcPts val="240"/>
              </a:spcBef>
              <a:spcAft>
                <a:spcPts val="0"/>
              </a:spcAft>
              <a:buClr>
                <a:schemeClr val="dk1"/>
              </a:buClr>
              <a:buSzPts val="1800"/>
              <a:buChar char="•"/>
              <a:defRPr sz="1200"/>
            </a:lvl6pPr>
            <a:lvl7pPr marL="2133707" lvl="6" indent="-228611" algn="l">
              <a:lnSpc>
                <a:spcPct val="100000"/>
              </a:lnSpc>
              <a:spcBef>
                <a:spcPts val="240"/>
              </a:spcBef>
              <a:spcAft>
                <a:spcPts val="0"/>
              </a:spcAft>
              <a:buClr>
                <a:schemeClr val="dk1"/>
              </a:buClr>
              <a:buSzPts val="1800"/>
              <a:buChar char="•"/>
              <a:defRPr sz="1200"/>
            </a:lvl7pPr>
            <a:lvl8pPr marL="2438522" lvl="7" indent="-228611" algn="l">
              <a:lnSpc>
                <a:spcPct val="100000"/>
              </a:lnSpc>
              <a:spcBef>
                <a:spcPts val="240"/>
              </a:spcBef>
              <a:spcAft>
                <a:spcPts val="0"/>
              </a:spcAft>
              <a:buClr>
                <a:schemeClr val="dk1"/>
              </a:buClr>
              <a:buSzPts val="1800"/>
              <a:buChar char="•"/>
              <a:defRPr sz="1200"/>
            </a:lvl8pPr>
            <a:lvl9pPr marL="2743337" lvl="8" indent="-228611" algn="l">
              <a:lnSpc>
                <a:spcPct val="100000"/>
              </a:lnSpc>
              <a:spcBef>
                <a:spcPts val="240"/>
              </a:spcBef>
              <a:spcAft>
                <a:spcPts val="0"/>
              </a:spcAft>
              <a:buClr>
                <a:schemeClr val="dk1"/>
              </a:buClr>
              <a:buSzPts val="1800"/>
              <a:buChar char="•"/>
              <a:defRPr sz="1200"/>
            </a:lvl9pPr>
          </a:lstStyle>
          <a:p>
            <a:endParaRPr/>
          </a:p>
        </p:txBody>
      </p:sp>
      <p:sp>
        <p:nvSpPr>
          <p:cNvPr id="36" name="Google Shape;36;p25"/>
          <p:cNvSpPr txBox="1">
            <a:spLocks noGrp="1"/>
          </p:cNvSpPr>
          <p:nvPr>
            <p:ph type="body" idx="2"/>
          </p:nvPr>
        </p:nvSpPr>
        <p:spPr>
          <a:xfrm>
            <a:off x="3098800" y="1066800"/>
            <a:ext cx="2692400" cy="3017309"/>
          </a:xfrm>
          <a:prstGeom prst="rect">
            <a:avLst/>
          </a:prstGeom>
          <a:noFill/>
          <a:ln>
            <a:noFill/>
          </a:ln>
        </p:spPr>
        <p:txBody>
          <a:bodyPr spcFirstLastPara="1" wrap="square" lIns="91425" tIns="45700" rIns="91425" bIns="45700" anchor="t" anchorCtr="0">
            <a:normAutofit/>
          </a:bodyPr>
          <a:lstStyle>
            <a:lvl1pPr marL="304815" lvl="0" indent="-270947" algn="l">
              <a:lnSpc>
                <a:spcPct val="100000"/>
              </a:lnSpc>
              <a:spcBef>
                <a:spcPts val="373"/>
              </a:spcBef>
              <a:spcAft>
                <a:spcPts val="0"/>
              </a:spcAft>
              <a:buClr>
                <a:schemeClr val="dk1"/>
              </a:buClr>
              <a:buSzPts val="2800"/>
              <a:buChar char="•"/>
              <a:defRPr sz="1867"/>
            </a:lvl1pPr>
            <a:lvl2pPr marL="609630" lvl="1" indent="-254013" algn="l">
              <a:lnSpc>
                <a:spcPct val="100000"/>
              </a:lnSpc>
              <a:spcBef>
                <a:spcPts val="320"/>
              </a:spcBef>
              <a:spcAft>
                <a:spcPts val="0"/>
              </a:spcAft>
              <a:buClr>
                <a:schemeClr val="dk1"/>
              </a:buClr>
              <a:buSzPts val="2400"/>
              <a:buChar char="–"/>
              <a:defRPr sz="1600"/>
            </a:lvl2pPr>
            <a:lvl3pPr marL="914446" lvl="2" indent="-237079" algn="l">
              <a:lnSpc>
                <a:spcPct val="100000"/>
              </a:lnSpc>
              <a:spcBef>
                <a:spcPts val="267"/>
              </a:spcBef>
              <a:spcAft>
                <a:spcPts val="0"/>
              </a:spcAft>
              <a:buClr>
                <a:schemeClr val="dk1"/>
              </a:buClr>
              <a:buSzPts val="2000"/>
              <a:buChar char="•"/>
              <a:defRPr sz="1333"/>
            </a:lvl3pPr>
            <a:lvl4pPr marL="1219261" lvl="3" indent="-228611" algn="l">
              <a:lnSpc>
                <a:spcPct val="100000"/>
              </a:lnSpc>
              <a:spcBef>
                <a:spcPts val="240"/>
              </a:spcBef>
              <a:spcAft>
                <a:spcPts val="0"/>
              </a:spcAft>
              <a:buClr>
                <a:schemeClr val="dk1"/>
              </a:buClr>
              <a:buSzPts val="1800"/>
              <a:buChar char="–"/>
              <a:defRPr sz="1200"/>
            </a:lvl4pPr>
            <a:lvl5pPr marL="1524076" lvl="4" indent="-228611" algn="l">
              <a:lnSpc>
                <a:spcPct val="100000"/>
              </a:lnSpc>
              <a:spcBef>
                <a:spcPts val="240"/>
              </a:spcBef>
              <a:spcAft>
                <a:spcPts val="0"/>
              </a:spcAft>
              <a:buClr>
                <a:schemeClr val="dk1"/>
              </a:buClr>
              <a:buSzPts val="1800"/>
              <a:buChar char="»"/>
              <a:defRPr sz="1200"/>
            </a:lvl5pPr>
            <a:lvl6pPr marL="1828891" lvl="5" indent="-228611" algn="l">
              <a:lnSpc>
                <a:spcPct val="100000"/>
              </a:lnSpc>
              <a:spcBef>
                <a:spcPts val="240"/>
              </a:spcBef>
              <a:spcAft>
                <a:spcPts val="0"/>
              </a:spcAft>
              <a:buClr>
                <a:schemeClr val="dk1"/>
              </a:buClr>
              <a:buSzPts val="1800"/>
              <a:buChar char="•"/>
              <a:defRPr sz="1200"/>
            </a:lvl6pPr>
            <a:lvl7pPr marL="2133707" lvl="6" indent="-228611" algn="l">
              <a:lnSpc>
                <a:spcPct val="100000"/>
              </a:lnSpc>
              <a:spcBef>
                <a:spcPts val="240"/>
              </a:spcBef>
              <a:spcAft>
                <a:spcPts val="0"/>
              </a:spcAft>
              <a:buClr>
                <a:schemeClr val="dk1"/>
              </a:buClr>
              <a:buSzPts val="1800"/>
              <a:buChar char="•"/>
              <a:defRPr sz="1200"/>
            </a:lvl7pPr>
            <a:lvl8pPr marL="2438522" lvl="7" indent="-228611" algn="l">
              <a:lnSpc>
                <a:spcPct val="100000"/>
              </a:lnSpc>
              <a:spcBef>
                <a:spcPts val="240"/>
              </a:spcBef>
              <a:spcAft>
                <a:spcPts val="0"/>
              </a:spcAft>
              <a:buClr>
                <a:schemeClr val="dk1"/>
              </a:buClr>
              <a:buSzPts val="1800"/>
              <a:buChar char="•"/>
              <a:defRPr sz="1200"/>
            </a:lvl8pPr>
            <a:lvl9pPr marL="2743337" lvl="8" indent="-228611" algn="l">
              <a:lnSpc>
                <a:spcPct val="100000"/>
              </a:lnSpc>
              <a:spcBef>
                <a:spcPts val="240"/>
              </a:spcBef>
              <a:spcAft>
                <a:spcPts val="0"/>
              </a:spcAft>
              <a:buClr>
                <a:schemeClr val="dk1"/>
              </a:buClr>
              <a:buSzPts val="1800"/>
              <a:buChar char="•"/>
              <a:defRPr sz="1200"/>
            </a:lvl9pPr>
          </a:lstStyle>
          <a:p>
            <a:endParaRPr/>
          </a:p>
        </p:txBody>
      </p:sp>
      <p:sp>
        <p:nvSpPr>
          <p:cNvPr id="37" name="Google Shape;37;p25"/>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5"/>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5"/>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7927949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26"/>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6"/>
          <p:cNvSpPr txBox="1">
            <a:spLocks noGrp="1"/>
          </p:cNvSpPr>
          <p:nvPr>
            <p:ph type="body" idx="1"/>
          </p:nvPr>
        </p:nvSpPr>
        <p:spPr>
          <a:xfrm>
            <a:off x="304800" y="1023409"/>
            <a:ext cx="2693459" cy="426508"/>
          </a:xfrm>
          <a:prstGeom prst="rect">
            <a:avLst/>
          </a:prstGeom>
          <a:noFill/>
          <a:ln>
            <a:noFill/>
          </a:ln>
        </p:spPr>
        <p:txBody>
          <a:bodyPr spcFirstLastPara="1" wrap="square" lIns="91425" tIns="45700" rIns="91425" bIns="45700" anchor="b" anchorCtr="0">
            <a:normAutofit/>
          </a:bodyPr>
          <a:lstStyle>
            <a:lvl1pPr marL="304815" lvl="0" indent="-152408" algn="l">
              <a:lnSpc>
                <a:spcPct val="100000"/>
              </a:lnSpc>
              <a:spcBef>
                <a:spcPts val="320"/>
              </a:spcBef>
              <a:spcAft>
                <a:spcPts val="0"/>
              </a:spcAft>
              <a:buClr>
                <a:schemeClr val="dk1"/>
              </a:buClr>
              <a:buSzPts val="2400"/>
              <a:buNone/>
              <a:defRPr sz="1600" b="1"/>
            </a:lvl1pPr>
            <a:lvl2pPr marL="609630" lvl="1" indent="-152408" algn="l">
              <a:lnSpc>
                <a:spcPct val="100000"/>
              </a:lnSpc>
              <a:spcBef>
                <a:spcPts val="267"/>
              </a:spcBef>
              <a:spcAft>
                <a:spcPts val="0"/>
              </a:spcAft>
              <a:buClr>
                <a:schemeClr val="dk1"/>
              </a:buClr>
              <a:buSzPts val="2000"/>
              <a:buNone/>
              <a:defRPr sz="1333" b="1"/>
            </a:lvl2pPr>
            <a:lvl3pPr marL="914446" lvl="2" indent="-152408" algn="l">
              <a:lnSpc>
                <a:spcPct val="100000"/>
              </a:lnSpc>
              <a:spcBef>
                <a:spcPts val="240"/>
              </a:spcBef>
              <a:spcAft>
                <a:spcPts val="0"/>
              </a:spcAft>
              <a:buClr>
                <a:schemeClr val="dk1"/>
              </a:buClr>
              <a:buSzPts val="1800"/>
              <a:buNone/>
              <a:defRPr sz="1200" b="1"/>
            </a:lvl3pPr>
            <a:lvl4pPr marL="1219261" lvl="3" indent="-152408" algn="l">
              <a:lnSpc>
                <a:spcPct val="100000"/>
              </a:lnSpc>
              <a:spcBef>
                <a:spcPts val="213"/>
              </a:spcBef>
              <a:spcAft>
                <a:spcPts val="0"/>
              </a:spcAft>
              <a:buClr>
                <a:schemeClr val="dk1"/>
              </a:buClr>
              <a:buSzPts val="1600"/>
              <a:buNone/>
              <a:defRPr sz="1067" b="1"/>
            </a:lvl4pPr>
            <a:lvl5pPr marL="1524076" lvl="4" indent="-152408" algn="l">
              <a:lnSpc>
                <a:spcPct val="100000"/>
              </a:lnSpc>
              <a:spcBef>
                <a:spcPts val="213"/>
              </a:spcBef>
              <a:spcAft>
                <a:spcPts val="0"/>
              </a:spcAft>
              <a:buClr>
                <a:schemeClr val="dk1"/>
              </a:buClr>
              <a:buSzPts val="1600"/>
              <a:buNone/>
              <a:defRPr sz="1067" b="1"/>
            </a:lvl5pPr>
            <a:lvl6pPr marL="1828891" lvl="5" indent="-152408" algn="l">
              <a:lnSpc>
                <a:spcPct val="100000"/>
              </a:lnSpc>
              <a:spcBef>
                <a:spcPts val="213"/>
              </a:spcBef>
              <a:spcAft>
                <a:spcPts val="0"/>
              </a:spcAft>
              <a:buClr>
                <a:schemeClr val="dk1"/>
              </a:buClr>
              <a:buSzPts val="1600"/>
              <a:buNone/>
              <a:defRPr sz="1067" b="1"/>
            </a:lvl6pPr>
            <a:lvl7pPr marL="2133707" lvl="6" indent="-152408" algn="l">
              <a:lnSpc>
                <a:spcPct val="100000"/>
              </a:lnSpc>
              <a:spcBef>
                <a:spcPts val="213"/>
              </a:spcBef>
              <a:spcAft>
                <a:spcPts val="0"/>
              </a:spcAft>
              <a:buClr>
                <a:schemeClr val="dk1"/>
              </a:buClr>
              <a:buSzPts val="1600"/>
              <a:buNone/>
              <a:defRPr sz="1067" b="1"/>
            </a:lvl7pPr>
            <a:lvl8pPr marL="2438522" lvl="7" indent="-152408" algn="l">
              <a:lnSpc>
                <a:spcPct val="100000"/>
              </a:lnSpc>
              <a:spcBef>
                <a:spcPts val="213"/>
              </a:spcBef>
              <a:spcAft>
                <a:spcPts val="0"/>
              </a:spcAft>
              <a:buClr>
                <a:schemeClr val="dk1"/>
              </a:buClr>
              <a:buSzPts val="1600"/>
              <a:buNone/>
              <a:defRPr sz="1067" b="1"/>
            </a:lvl8pPr>
            <a:lvl9pPr marL="2743337" lvl="8" indent="-152408" algn="l">
              <a:lnSpc>
                <a:spcPct val="100000"/>
              </a:lnSpc>
              <a:spcBef>
                <a:spcPts val="213"/>
              </a:spcBef>
              <a:spcAft>
                <a:spcPts val="0"/>
              </a:spcAft>
              <a:buClr>
                <a:schemeClr val="dk1"/>
              </a:buClr>
              <a:buSzPts val="1600"/>
              <a:buNone/>
              <a:defRPr sz="1067" b="1"/>
            </a:lvl9pPr>
          </a:lstStyle>
          <a:p>
            <a:endParaRPr/>
          </a:p>
        </p:txBody>
      </p:sp>
      <p:sp>
        <p:nvSpPr>
          <p:cNvPr id="43" name="Google Shape;43;p26"/>
          <p:cNvSpPr txBox="1">
            <a:spLocks noGrp="1"/>
          </p:cNvSpPr>
          <p:nvPr>
            <p:ph type="body" idx="2"/>
          </p:nvPr>
        </p:nvSpPr>
        <p:spPr>
          <a:xfrm>
            <a:off x="304800" y="1449917"/>
            <a:ext cx="2693459" cy="2634192"/>
          </a:xfrm>
          <a:prstGeom prst="rect">
            <a:avLst/>
          </a:prstGeom>
          <a:noFill/>
          <a:ln>
            <a:noFill/>
          </a:ln>
        </p:spPr>
        <p:txBody>
          <a:bodyPr spcFirstLastPara="1" wrap="square" lIns="91425" tIns="45700" rIns="91425" bIns="45700" anchor="t" anchorCtr="0">
            <a:normAutofit/>
          </a:bodyPr>
          <a:lstStyle>
            <a:lvl1pPr marL="304815" lvl="0" indent="-254013" algn="l">
              <a:lnSpc>
                <a:spcPct val="100000"/>
              </a:lnSpc>
              <a:spcBef>
                <a:spcPts val="320"/>
              </a:spcBef>
              <a:spcAft>
                <a:spcPts val="0"/>
              </a:spcAft>
              <a:buClr>
                <a:schemeClr val="dk1"/>
              </a:buClr>
              <a:buSzPts val="2400"/>
              <a:buChar char="•"/>
              <a:defRPr sz="1600"/>
            </a:lvl1pPr>
            <a:lvl2pPr marL="609630" lvl="1" indent="-237079" algn="l">
              <a:lnSpc>
                <a:spcPct val="100000"/>
              </a:lnSpc>
              <a:spcBef>
                <a:spcPts val="267"/>
              </a:spcBef>
              <a:spcAft>
                <a:spcPts val="0"/>
              </a:spcAft>
              <a:buClr>
                <a:schemeClr val="dk1"/>
              </a:buClr>
              <a:buSzPts val="2000"/>
              <a:buChar char="–"/>
              <a:defRPr sz="1333"/>
            </a:lvl2pPr>
            <a:lvl3pPr marL="914446" lvl="2" indent="-228611" algn="l">
              <a:lnSpc>
                <a:spcPct val="100000"/>
              </a:lnSpc>
              <a:spcBef>
                <a:spcPts val="240"/>
              </a:spcBef>
              <a:spcAft>
                <a:spcPts val="0"/>
              </a:spcAft>
              <a:buClr>
                <a:schemeClr val="dk1"/>
              </a:buClr>
              <a:buSzPts val="1800"/>
              <a:buChar char="•"/>
              <a:defRPr sz="1200"/>
            </a:lvl3pPr>
            <a:lvl4pPr marL="1219261" lvl="3" indent="-220144" algn="l">
              <a:lnSpc>
                <a:spcPct val="100000"/>
              </a:lnSpc>
              <a:spcBef>
                <a:spcPts val="213"/>
              </a:spcBef>
              <a:spcAft>
                <a:spcPts val="0"/>
              </a:spcAft>
              <a:buClr>
                <a:schemeClr val="dk1"/>
              </a:buClr>
              <a:buSzPts val="1600"/>
              <a:buChar char="–"/>
              <a:defRPr sz="1067"/>
            </a:lvl4pPr>
            <a:lvl5pPr marL="1524076" lvl="4" indent="-220144" algn="l">
              <a:lnSpc>
                <a:spcPct val="100000"/>
              </a:lnSpc>
              <a:spcBef>
                <a:spcPts val="213"/>
              </a:spcBef>
              <a:spcAft>
                <a:spcPts val="0"/>
              </a:spcAft>
              <a:buClr>
                <a:schemeClr val="dk1"/>
              </a:buClr>
              <a:buSzPts val="1600"/>
              <a:buChar char="»"/>
              <a:defRPr sz="1067"/>
            </a:lvl5pPr>
            <a:lvl6pPr marL="1828891" lvl="5" indent="-220144" algn="l">
              <a:lnSpc>
                <a:spcPct val="100000"/>
              </a:lnSpc>
              <a:spcBef>
                <a:spcPts val="213"/>
              </a:spcBef>
              <a:spcAft>
                <a:spcPts val="0"/>
              </a:spcAft>
              <a:buClr>
                <a:schemeClr val="dk1"/>
              </a:buClr>
              <a:buSzPts val="1600"/>
              <a:buChar char="•"/>
              <a:defRPr sz="1067"/>
            </a:lvl6pPr>
            <a:lvl7pPr marL="2133707" lvl="6" indent="-220144" algn="l">
              <a:lnSpc>
                <a:spcPct val="100000"/>
              </a:lnSpc>
              <a:spcBef>
                <a:spcPts val="213"/>
              </a:spcBef>
              <a:spcAft>
                <a:spcPts val="0"/>
              </a:spcAft>
              <a:buClr>
                <a:schemeClr val="dk1"/>
              </a:buClr>
              <a:buSzPts val="1600"/>
              <a:buChar char="•"/>
              <a:defRPr sz="1067"/>
            </a:lvl7pPr>
            <a:lvl8pPr marL="2438522" lvl="7" indent="-220144" algn="l">
              <a:lnSpc>
                <a:spcPct val="100000"/>
              </a:lnSpc>
              <a:spcBef>
                <a:spcPts val="213"/>
              </a:spcBef>
              <a:spcAft>
                <a:spcPts val="0"/>
              </a:spcAft>
              <a:buClr>
                <a:schemeClr val="dk1"/>
              </a:buClr>
              <a:buSzPts val="1600"/>
              <a:buChar char="•"/>
              <a:defRPr sz="1067"/>
            </a:lvl8pPr>
            <a:lvl9pPr marL="2743337" lvl="8" indent="-220144" algn="l">
              <a:lnSpc>
                <a:spcPct val="100000"/>
              </a:lnSpc>
              <a:spcBef>
                <a:spcPts val="213"/>
              </a:spcBef>
              <a:spcAft>
                <a:spcPts val="0"/>
              </a:spcAft>
              <a:buClr>
                <a:schemeClr val="dk1"/>
              </a:buClr>
              <a:buSzPts val="1600"/>
              <a:buChar char="•"/>
              <a:defRPr sz="1067"/>
            </a:lvl9pPr>
          </a:lstStyle>
          <a:p>
            <a:endParaRPr/>
          </a:p>
        </p:txBody>
      </p:sp>
      <p:sp>
        <p:nvSpPr>
          <p:cNvPr id="44" name="Google Shape;44;p26"/>
          <p:cNvSpPr txBox="1">
            <a:spLocks noGrp="1"/>
          </p:cNvSpPr>
          <p:nvPr>
            <p:ph type="body" idx="3"/>
          </p:nvPr>
        </p:nvSpPr>
        <p:spPr>
          <a:xfrm>
            <a:off x="3096684" y="1023409"/>
            <a:ext cx="2694517" cy="426508"/>
          </a:xfrm>
          <a:prstGeom prst="rect">
            <a:avLst/>
          </a:prstGeom>
          <a:noFill/>
          <a:ln>
            <a:noFill/>
          </a:ln>
        </p:spPr>
        <p:txBody>
          <a:bodyPr spcFirstLastPara="1" wrap="square" lIns="91425" tIns="45700" rIns="91425" bIns="45700" anchor="b" anchorCtr="0">
            <a:normAutofit/>
          </a:bodyPr>
          <a:lstStyle>
            <a:lvl1pPr marL="304815" lvl="0" indent="-152408" algn="l">
              <a:lnSpc>
                <a:spcPct val="100000"/>
              </a:lnSpc>
              <a:spcBef>
                <a:spcPts val="320"/>
              </a:spcBef>
              <a:spcAft>
                <a:spcPts val="0"/>
              </a:spcAft>
              <a:buClr>
                <a:schemeClr val="dk1"/>
              </a:buClr>
              <a:buSzPts val="2400"/>
              <a:buNone/>
              <a:defRPr sz="1600" b="1"/>
            </a:lvl1pPr>
            <a:lvl2pPr marL="609630" lvl="1" indent="-152408" algn="l">
              <a:lnSpc>
                <a:spcPct val="100000"/>
              </a:lnSpc>
              <a:spcBef>
                <a:spcPts val="267"/>
              </a:spcBef>
              <a:spcAft>
                <a:spcPts val="0"/>
              </a:spcAft>
              <a:buClr>
                <a:schemeClr val="dk1"/>
              </a:buClr>
              <a:buSzPts val="2000"/>
              <a:buNone/>
              <a:defRPr sz="1333" b="1"/>
            </a:lvl2pPr>
            <a:lvl3pPr marL="914446" lvl="2" indent="-152408" algn="l">
              <a:lnSpc>
                <a:spcPct val="100000"/>
              </a:lnSpc>
              <a:spcBef>
                <a:spcPts val="240"/>
              </a:spcBef>
              <a:spcAft>
                <a:spcPts val="0"/>
              </a:spcAft>
              <a:buClr>
                <a:schemeClr val="dk1"/>
              </a:buClr>
              <a:buSzPts val="1800"/>
              <a:buNone/>
              <a:defRPr sz="1200" b="1"/>
            </a:lvl3pPr>
            <a:lvl4pPr marL="1219261" lvl="3" indent="-152408" algn="l">
              <a:lnSpc>
                <a:spcPct val="100000"/>
              </a:lnSpc>
              <a:spcBef>
                <a:spcPts val="213"/>
              </a:spcBef>
              <a:spcAft>
                <a:spcPts val="0"/>
              </a:spcAft>
              <a:buClr>
                <a:schemeClr val="dk1"/>
              </a:buClr>
              <a:buSzPts val="1600"/>
              <a:buNone/>
              <a:defRPr sz="1067" b="1"/>
            </a:lvl4pPr>
            <a:lvl5pPr marL="1524076" lvl="4" indent="-152408" algn="l">
              <a:lnSpc>
                <a:spcPct val="100000"/>
              </a:lnSpc>
              <a:spcBef>
                <a:spcPts val="213"/>
              </a:spcBef>
              <a:spcAft>
                <a:spcPts val="0"/>
              </a:spcAft>
              <a:buClr>
                <a:schemeClr val="dk1"/>
              </a:buClr>
              <a:buSzPts val="1600"/>
              <a:buNone/>
              <a:defRPr sz="1067" b="1"/>
            </a:lvl5pPr>
            <a:lvl6pPr marL="1828891" lvl="5" indent="-152408" algn="l">
              <a:lnSpc>
                <a:spcPct val="100000"/>
              </a:lnSpc>
              <a:spcBef>
                <a:spcPts val="213"/>
              </a:spcBef>
              <a:spcAft>
                <a:spcPts val="0"/>
              </a:spcAft>
              <a:buClr>
                <a:schemeClr val="dk1"/>
              </a:buClr>
              <a:buSzPts val="1600"/>
              <a:buNone/>
              <a:defRPr sz="1067" b="1"/>
            </a:lvl6pPr>
            <a:lvl7pPr marL="2133707" lvl="6" indent="-152408" algn="l">
              <a:lnSpc>
                <a:spcPct val="100000"/>
              </a:lnSpc>
              <a:spcBef>
                <a:spcPts val="213"/>
              </a:spcBef>
              <a:spcAft>
                <a:spcPts val="0"/>
              </a:spcAft>
              <a:buClr>
                <a:schemeClr val="dk1"/>
              </a:buClr>
              <a:buSzPts val="1600"/>
              <a:buNone/>
              <a:defRPr sz="1067" b="1"/>
            </a:lvl7pPr>
            <a:lvl8pPr marL="2438522" lvl="7" indent="-152408" algn="l">
              <a:lnSpc>
                <a:spcPct val="100000"/>
              </a:lnSpc>
              <a:spcBef>
                <a:spcPts val="213"/>
              </a:spcBef>
              <a:spcAft>
                <a:spcPts val="0"/>
              </a:spcAft>
              <a:buClr>
                <a:schemeClr val="dk1"/>
              </a:buClr>
              <a:buSzPts val="1600"/>
              <a:buNone/>
              <a:defRPr sz="1067" b="1"/>
            </a:lvl8pPr>
            <a:lvl9pPr marL="2743337" lvl="8" indent="-152408" algn="l">
              <a:lnSpc>
                <a:spcPct val="100000"/>
              </a:lnSpc>
              <a:spcBef>
                <a:spcPts val="213"/>
              </a:spcBef>
              <a:spcAft>
                <a:spcPts val="0"/>
              </a:spcAft>
              <a:buClr>
                <a:schemeClr val="dk1"/>
              </a:buClr>
              <a:buSzPts val="1600"/>
              <a:buNone/>
              <a:defRPr sz="1067" b="1"/>
            </a:lvl9pPr>
          </a:lstStyle>
          <a:p>
            <a:endParaRPr/>
          </a:p>
        </p:txBody>
      </p:sp>
      <p:sp>
        <p:nvSpPr>
          <p:cNvPr id="45" name="Google Shape;45;p26"/>
          <p:cNvSpPr txBox="1">
            <a:spLocks noGrp="1"/>
          </p:cNvSpPr>
          <p:nvPr>
            <p:ph type="body" idx="4"/>
          </p:nvPr>
        </p:nvSpPr>
        <p:spPr>
          <a:xfrm>
            <a:off x="3096684" y="1449917"/>
            <a:ext cx="2694517" cy="2634192"/>
          </a:xfrm>
          <a:prstGeom prst="rect">
            <a:avLst/>
          </a:prstGeom>
          <a:noFill/>
          <a:ln>
            <a:noFill/>
          </a:ln>
        </p:spPr>
        <p:txBody>
          <a:bodyPr spcFirstLastPara="1" wrap="square" lIns="91425" tIns="45700" rIns="91425" bIns="45700" anchor="t" anchorCtr="0">
            <a:normAutofit/>
          </a:bodyPr>
          <a:lstStyle>
            <a:lvl1pPr marL="304815" lvl="0" indent="-254013" algn="l">
              <a:lnSpc>
                <a:spcPct val="100000"/>
              </a:lnSpc>
              <a:spcBef>
                <a:spcPts val="320"/>
              </a:spcBef>
              <a:spcAft>
                <a:spcPts val="0"/>
              </a:spcAft>
              <a:buClr>
                <a:schemeClr val="dk1"/>
              </a:buClr>
              <a:buSzPts val="2400"/>
              <a:buChar char="•"/>
              <a:defRPr sz="1600"/>
            </a:lvl1pPr>
            <a:lvl2pPr marL="609630" lvl="1" indent="-237079" algn="l">
              <a:lnSpc>
                <a:spcPct val="100000"/>
              </a:lnSpc>
              <a:spcBef>
                <a:spcPts val="267"/>
              </a:spcBef>
              <a:spcAft>
                <a:spcPts val="0"/>
              </a:spcAft>
              <a:buClr>
                <a:schemeClr val="dk1"/>
              </a:buClr>
              <a:buSzPts val="2000"/>
              <a:buChar char="–"/>
              <a:defRPr sz="1333"/>
            </a:lvl2pPr>
            <a:lvl3pPr marL="914446" lvl="2" indent="-228611" algn="l">
              <a:lnSpc>
                <a:spcPct val="100000"/>
              </a:lnSpc>
              <a:spcBef>
                <a:spcPts val="240"/>
              </a:spcBef>
              <a:spcAft>
                <a:spcPts val="0"/>
              </a:spcAft>
              <a:buClr>
                <a:schemeClr val="dk1"/>
              </a:buClr>
              <a:buSzPts val="1800"/>
              <a:buChar char="•"/>
              <a:defRPr sz="1200"/>
            </a:lvl3pPr>
            <a:lvl4pPr marL="1219261" lvl="3" indent="-220144" algn="l">
              <a:lnSpc>
                <a:spcPct val="100000"/>
              </a:lnSpc>
              <a:spcBef>
                <a:spcPts val="213"/>
              </a:spcBef>
              <a:spcAft>
                <a:spcPts val="0"/>
              </a:spcAft>
              <a:buClr>
                <a:schemeClr val="dk1"/>
              </a:buClr>
              <a:buSzPts val="1600"/>
              <a:buChar char="–"/>
              <a:defRPr sz="1067"/>
            </a:lvl4pPr>
            <a:lvl5pPr marL="1524076" lvl="4" indent="-220144" algn="l">
              <a:lnSpc>
                <a:spcPct val="100000"/>
              </a:lnSpc>
              <a:spcBef>
                <a:spcPts val="213"/>
              </a:spcBef>
              <a:spcAft>
                <a:spcPts val="0"/>
              </a:spcAft>
              <a:buClr>
                <a:schemeClr val="dk1"/>
              </a:buClr>
              <a:buSzPts val="1600"/>
              <a:buChar char="»"/>
              <a:defRPr sz="1067"/>
            </a:lvl5pPr>
            <a:lvl6pPr marL="1828891" lvl="5" indent="-220144" algn="l">
              <a:lnSpc>
                <a:spcPct val="100000"/>
              </a:lnSpc>
              <a:spcBef>
                <a:spcPts val="213"/>
              </a:spcBef>
              <a:spcAft>
                <a:spcPts val="0"/>
              </a:spcAft>
              <a:buClr>
                <a:schemeClr val="dk1"/>
              </a:buClr>
              <a:buSzPts val="1600"/>
              <a:buChar char="•"/>
              <a:defRPr sz="1067"/>
            </a:lvl6pPr>
            <a:lvl7pPr marL="2133707" lvl="6" indent="-220144" algn="l">
              <a:lnSpc>
                <a:spcPct val="100000"/>
              </a:lnSpc>
              <a:spcBef>
                <a:spcPts val="213"/>
              </a:spcBef>
              <a:spcAft>
                <a:spcPts val="0"/>
              </a:spcAft>
              <a:buClr>
                <a:schemeClr val="dk1"/>
              </a:buClr>
              <a:buSzPts val="1600"/>
              <a:buChar char="•"/>
              <a:defRPr sz="1067"/>
            </a:lvl7pPr>
            <a:lvl8pPr marL="2438522" lvl="7" indent="-220144" algn="l">
              <a:lnSpc>
                <a:spcPct val="100000"/>
              </a:lnSpc>
              <a:spcBef>
                <a:spcPts val="213"/>
              </a:spcBef>
              <a:spcAft>
                <a:spcPts val="0"/>
              </a:spcAft>
              <a:buClr>
                <a:schemeClr val="dk1"/>
              </a:buClr>
              <a:buSzPts val="1600"/>
              <a:buChar char="•"/>
              <a:defRPr sz="1067"/>
            </a:lvl8pPr>
            <a:lvl9pPr marL="2743337" lvl="8" indent="-220144" algn="l">
              <a:lnSpc>
                <a:spcPct val="100000"/>
              </a:lnSpc>
              <a:spcBef>
                <a:spcPts val="213"/>
              </a:spcBef>
              <a:spcAft>
                <a:spcPts val="0"/>
              </a:spcAft>
              <a:buClr>
                <a:schemeClr val="dk1"/>
              </a:buClr>
              <a:buSzPts val="1600"/>
              <a:buChar char="•"/>
              <a:defRPr sz="1067"/>
            </a:lvl9pPr>
          </a:lstStyle>
          <a:p>
            <a:endParaRPr/>
          </a:p>
        </p:txBody>
      </p:sp>
      <p:sp>
        <p:nvSpPr>
          <p:cNvPr id="46" name="Google Shape;46;p26"/>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6"/>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6"/>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5585656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27"/>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7"/>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7"/>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7"/>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0720207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4"/>
        <p:cNvGrpSpPr/>
        <p:nvPr/>
      </p:nvGrpSpPr>
      <p:grpSpPr>
        <a:xfrm>
          <a:off x="0" y="0"/>
          <a:ext cx="0" cy="0"/>
          <a:chOff x="0" y="0"/>
          <a:chExt cx="0" cy="0"/>
        </a:xfrm>
      </p:grpSpPr>
      <p:sp>
        <p:nvSpPr>
          <p:cNvPr id="55" name="Google Shape;55;p28"/>
          <p:cNvSpPr txBox="1">
            <a:spLocks noGrp="1"/>
          </p:cNvSpPr>
          <p:nvPr>
            <p:ph type="title"/>
          </p:nvPr>
        </p:nvSpPr>
        <p:spPr>
          <a:xfrm>
            <a:off x="304800" y="182033"/>
            <a:ext cx="2005542" cy="7747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1333"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8"/>
          <p:cNvSpPr txBox="1">
            <a:spLocks noGrp="1"/>
          </p:cNvSpPr>
          <p:nvPr>
            <p:ph type="body" idx="1"/>
          </p:nvPr>
        </p:nvSpPr>
        <p:spPr>
          <a:xfrm>
            <a:off x="2383367" y="182034"/>
            <a:ext cx="3407833" cy="3902075"/>
          </a:xfrm>
          <a:prstGeom prst="rect">
            <a:avLst/>
          </a:prstGeom>
          <a:noFill/>
          <a:ln>
            <a:noFill/>
          </a:ln>
        </p:spPr>
        <p:txBody>
          <a:bodyPr spcFirstLastPara="1" wrap="square" lIns="91425" tIns="45700" rIns="91425" bIns="45700" anchor="t" anchorCtr="0">
            <a:normAutofit/>
          </a:bodyPr>
          <a:lstStyle>
            <a:lvl1pPr marL="304815" lvl="0" indent="-287881" algn="l">
              <a:lnSpc>
                <a:spcPct val="100000"/>
              </a:lnSpc>
              <a:spcBef>
                <a:spcPts val="427"/>
              </a:spcBef>
              <a:spcAft>
                <a:spcPts val="0"/>
              </a:spcAft>
              <a:buClr>
                <a:schemeClr val="dk1"/>
              </a:buClr>
              <a:buSzPts val="3200"/>
              <a:buChar char="•"/>
              <a:defRPr sz="2133"/>
            </a:lvl1pPr>
            <a:lvl2pPr marL="609630" lvl="1" indent="-270947" algn="l">
              <a:lnSpc>
                <a:spcPct val="100000"/>
              </a:lnSpc>
              <a:spcBef>
                <a:spcPts val="373"/>
              </a:spcBef>
              <a:spcAft>
                <a:spcPts val="0"/>
              </a:spcAft>
              <a:buClr>
                <a:schemeClr val="dk1"/>
              </a:buClr>
              <a:buSzPts val="2800"/>
              <a:buChar char="–"/>
              <a:defRPr sz="1867"/>
            </a:lvl2pPr>
            <a:lvl3pPr marL="914446" lvl="2" indent="-254013" algn="l">
              <a:lnSpc>
                <a:spcPct val="100000"/>
              </a:lnSpc>
              <a:spcBef>
                <a:spcPts val="320"/>
              </a:spcBef>
              <a:spcAft>
                <a:spcPts val="0"/>
              </a:spcAft>
              <a:buClr>
                <a:schemeClr val="dk1"/>
              </a:buClr>
              <a:buSzPts val="2400"/>
              <a:buChar char="•"/>
              <a:defRPr sz="1600"/>
            </a:lvl3pPr>
            <a:lvl4pPr marL="1219261" lvl="3" indent="-237079" algn="l">
              <a:lnSpc>
                <a:spcPct val="100000"/>
              </a:lnSpc>
              <a:spcBef>
                <a:spcPts val="267"/>
              </a:spcBef>
              <a:spcAft>
                <a:spcPts val="0"/>
              </a:spcAft>
              <a:buClr>
                <a:schemeClr val="dk1"/>
              </a:buClr>
              <a:buSzPts val="2000"/>
              <a:buChar char="–"/>
              <a:defRPr sz="1333"/>
            </a:lvl4pPr>
            <a:lvl5pPr marL="1524076" lvl="4" indent="-237079" algn="l">
              <a:lnSpc>
                <a:spcPct val="100000"/>
              </a:lnSpc>
              <a:spcBef>
                <a:spcPts val="267"/>
              </a:spcBef>
              <a:spcAft>
                <a:spcPts val="0"/>
              </a:spcAft>
              <a:buClr>
                <a:schemeClr val="dk1"/>
              </a:buClr>
              <a:buSzPts val="2000"/>
              <a:buChar char="»"/>
              <a:defRPr sz="1333"/>
            </a:lvl5pPr>
            <a:lvl6pPr marL="1828891" lvl="5" indent="-237079" algn="l">
              <a:lnSpc>
                <a:spcPct val="100000"/>
              </a:lnSpc>
              <a:spcBef>
                <a:spcPts val="267"/>
              </a:spcBef>
              <a:spcAft>
                <a:spcPts val="0"/>
              </a:spcAft>
              <a:buClr>
                <a:schemeClr val="dk1"/>
              </a:buClr>
              <a:buSzPts val="2000"/>
              <a:buChar char="•"/>
              <a:defRPr sz="1333"/>
            </a:lvl6pPr>
            <a:lvl7pPr marL="2133707" lvl="6" indent="-237079" algn="l">
              <a:lnSpc>
                <a:spcPct val="100000"/>
              </a:lnSpc>
              <a:spcBef>
                <a:spcPts val="267"/>
              </a:spcBef>
              <a:spcAft>
                <a:spcPts val="0"/>
              </a:spcAft>
              <a:buClr>
                <a:schemeClr val="dk1"/>
              </a:buClr>
              <a:buSzPts val="2000"/>
              <a:buChar char="•"/>
              <a:defRPr sz="1333"/>
            </a:lvl7pPr>
            <a:lvl8pPr marL="2438522" lvl="7" indent="-237079" algn="l">
              <a:lnSpc>
                <a:spcPct val="100000"/>
              </a:lnSpc>
              <a:spcBef>
                <a:spcPts val="267"/>
              </a:spcBef>
              <a:spcAft>
                <a:spcPts val="0"/>
              </a:spcAft>
              <a:buClr>
                <a:schemeClr val="dk1"/>
              </a:buClr>
              <a:buSzPts val="2000"/>
              <a:buChar char="•"/>
              <a:defRPr sz="1333"/>
            </a:lvl8pPr>
            <a:lvl9pPr marL="2743337" lvl="8" indent="-237079" algn="l">
              <a:lnSpc>
                <a:spcPct val="100000"/>
              </a:lnSpc>
              <a:spcBef>
                <a:spcPts val="267"/>
              </a:spcBef>
              <a:spcAft>
                <a:spcPts val="0"/>
              </a:spcAft>
              <a:buClr>
                <a:schemeClr val="dk1"/>
              </a:buClr>
              <a:buSzPts val="2000"/>
              <a:buChar char="•"/>
              <a:defRPr sz="1333"/>
            </a:lvl9pPr>
          </a:lstStyle>
          <a:p>
            <a:endParaRPr/>
          </a:p>
        </p:txBody>
      </p:sp>
      <p:sp>
        <p:nvSpPr>
          <p:cNvPr id="57" name="Google Shape;57;p28"/>
          <p:cNvSpPr txBox="1">
            <a:spLocks noGrp="1"/>
          </p:cNvSpPr>
          <p:nvPr>
            <p:ph type="body" idx="2"/>
          </p:nvPr>
        </p:nvSpPr>
        <p:spPr>
          <a:xfrm>
            <a:off x="304800" y="956734"/>
            <a:ext cx="2005542" cy="3127375"/>
          </a:xfrm>
          <a:prstGeom prst="rect">
            <a:avLst/>
          </a:prstGeom>
          <a:noFill/>
          <a:ln>
            <a:noFill/>
          </a:ln>
        </p:spPr>
        <p:txBody>
          <a:bodyPr spcFirstLastPara="1" wrap="square" lIns="91425" tIns="45700" rIns="91425" bIns="45700" anchor="t" anchorCtr="0">
            <a:normAutofit/>
          </a:bodyPr>
          <a:lstStyle>
            <a:lvl1pPr marL="304815" lvl="0" indent="-152408" algn="l">
              <a:lnSpc>
                <a:spcPct val="100000"/>
              </a:lnSpc>
              <a:spcBef>
                <a:spcPts val="187"/>
              </a:spcBef>
              <a:spcAft>
                <a:spcPts val="0"/>
              </a:spcAft>
              <a:buClr>
                <a:schemeClr val="dk1"/>
              </a:buClr>
              <a:buSzPts val="1400"/>
              <a:buNone/>
              <a:defRPr sz="933"/>
            </a:lvl1pPr>
            <a:lvl2pPr marL="609630" lvl="1" indent="-152408" algn="l">
              <a:lnSpc>
                <a:spcPct val="100000"/>
              </a:lnSpc>
              <a:spcBef>
                <a:spcPts val="160"/>
              </a:spcBef>
              <a:spcAft>
                <a:spcPts val="0"/>
              </a:spcAft>
              <a:buClr>
                <a:schemeClr val="dk1"/>
              </a:buClr>
              <a:buSzPts val="1200"/>
              <a:buNone/>
              <a:defRPr sz="800"/>
            </a:lvl2pPr>
            <a:lvl3pPr marL="914446" lvl="2" indent="-152408" algn="l">
              <a:lnSpc>
                <a:spcPct val="100000"/>
              </a:lnSpc>
              <a:spcBef>
                <a:spcPts val="133"/>
              </a:spcBef>
              <a:spcAft>
                <a:spcPts val="0"/>
              </a:spcAft>
              <a:buClr>
                <a:schemeClr val="dk1"/>
              </a:buClr>
              <a:buSzPts val="1000"/>
              <a:buNone/>
              <a:defRPr sz="667"/>
            </a:lvl3pPr>
            <a:lvl4pPr marL="1219261" lvl="3" indent="-152408" algn="l">
              <a:lnSpc>
                <a:spcPct val="100000"/>
              </a:lnSpc>
              <a:spcBef>
                <a:spcPts val="120"/>
              </a:spcBef>
              <a:spcAft>
                <a:spcPts val="0"/>
              </a:spcAft>
              <a:buClr>
                <a:schemeClr val="dk1"/>
              </a:buClr>
              <a:buSzPts val="900"/>
              <a:buNone/>
              <a:defRPr sz="600"/>
            </a:lvl4pPr>
            <a:lvl5pPr marL="1524076" lvl="4" indent="-152408" algn="l">
              <a:lnSpc>
                <a:spcPct val="100000"/>
              </a:lnSpc>
              <a:spcBef>
                <a:spcPts val="120"/>
              </a:spcBef>
              <a:spcAft>
                <a:spcPts val="0"/>
              </a:spcAft>
              <a:buClr>
                <a:schemeClr val="dk1"/>
              </a:buClr>
              <a:buSzPts val="900"/>
              <a:buNone/>
              <a:defRPr sz="600"/>
            </a:lvl5pPr>
            <a:lvl6pPr marL="1828891" lvl="5" indent="-152408" algn="l">
              <a:lnSpc>
                <a:spcPct val="100000"/>
              </a:lnSpc>
              <a:spcBef>
                <a:spcPts val="120"/>
              </a:spcBef>
              <a:spcAft>
                <a:spcPts val="0"/>
              </a:spcAft>
              <a:buClr>
                <a:schemeClr val="dk1"/>
              </a:buClr>
              <a:buSzPts val="900"/>
              <a:buNone/>
              <a:defRPr sz="600"/>
            </a:lvl6pPr>
            <a:lvl7pPr marL="2133707" lvl="6" indent="-152408" algn="l">
              <a:lnSpc>
                <a:spcPct val="100000"/>
              </a:lnSpc>
              <a:spcBef>
                <a:spcPts val="120"/>
              </a:spcBef>
              <a:spcAft>
                <a:spcPts val="0"/>
              </a:spcAft>
              <a:buClr>
                <a:schemeClr val="dk1"/>
              </a:buClr>
              <a:buSzPts val="900"/>
              <a:buNone/>
              <a:defRPr sz="600"/>
            </a:lvl7pPr>
            <a:lvl8pPr marL="2438522" lvl="7" indent="-152408" algn="l">
              <a:lnSpc>
                <a:spcPct val="100000"/>
              </a:lnSpc>
              <a:spcBef>
                <a:spcPts val="120"/>
              </a:spcBef>
              <a:spcAft>
                <a:spcPts val="0"/>
              </a:spcAft>
              <a:buClr>
                <a:schemeClr val="dk1"/>
              </a:buClr>
              <a:buSzPts val="900"/>
              <a:buNone/>
              <a:defRPr sz="600"/>
            </a:lvl8pPr>
            <a:lvl9pPr marL="2743337" lvl="8" indent="-152408" algn="l">
              <a:lnSpc>
                <a:spcPct val="100000"/>
              </a:lnSpc>
              <a:spcBef>
                <a:spcPts val="120"/>
              </a:spcBef>
              <a:spcAft>
                <a:spcPts val="0"/>
              </a:spcAft>
              <a:buClr>
                <a:schemeClr val="dk1"/>
              </a:buClr>
              <a:buSzPts val="900"/>
              <a:buNone/>
              <a:defRPr sz="600"/>
            </a:lvl9pPr>
          </a:lstStyle>
          <a:p>
            <a:endParaRPr/>
          </a:p>
        </p:txBody>
      </p:sp>
      <p:sp>
        <p:nvSpPr>
          <p:cNvPr id="58" name="Google Shape;58;p28"/>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8"/>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8"/>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660596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1"/>
        <p:cNvGrpSpPr/>
        <p:nvPr/>
      </p:nvGrpSpPr>
      <p:grpSpPr>
        <a:xfrm>
          <a:off x="0" y="0"/>
          <a:ext cx="0" cy="0"/>
          <a:chOff x="0" y="0"/>
          <a:chExt cx="0" cy="0"/>
        </a:xfrm>
      </p:grpSpPr>
      <p:sp>
        <p:nvSpPr>
          <p:cNvPr id="62" name="Google Shape;62;p29"/>
          <p:cNvSpPr txBox="1">
            <a:spLocks noGrp="1"/>
          </p:cNvSpPr>
          <p:nvPr>
            <p:ph type="title"/>
          </p:nvPr>
        </p:nvSpPr>
        <p:spPr>
          <a:xfrm>
            <a:off x="1194859" y="3200400"/>
            <a:ext cx="3657600" cy="377825"/>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1333"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9"/>
          <p:cNvSpPr>
            <a:spLocks noGrp="1"/>
          </p:cNvSpPr>
          <p:nvPr>
            <p:ph type="pic" idx="2"/>
          </p:nvPr>
        </p:nvSpPr>
        <p:spPr>
          <a:xfrm>
            <a:off x="1194859" y="408517"/>
            <a:ext cx="3657600" cy="2743200"/>
          </a:xfrm>
          <a:prstGeom prst="rect">
            <a:avLst/>
          </a:prstGeom>
          <a:noFill/>
          <a:ln>
            <a:noFill/>
          </a:ln>
        </p:spPr>
      </p:sp>
      <p:sp>
        <p:nvSpPr>
          <p:cNvPr id="64" name="Google Shape;64;p29"/>
          <p:cNvSpPr txBox="1">
            <a:spLocks noGrp="1"/>
          </p:cNvSpPr>
          <p:nvPr>
            <p:ph type="body" idx="1"/>
          </p:nvPr>
        </p:nvSpPr>
        <p:spPr>
          <a:xfrm>
            <a:off x="1194859" y="3578225"/>
            <a:ext cx="3657600" cy="536575"/>
          </a:xfrm>
          <a:prstGeom prst="rect">
            <a:avLst/>
          </a:prstGeom>
          <a:noFill/>
          <a:ln>
            <a:noFill/>
          </a:ln>
        </p:spPr>
        <p:txBody>
          <a:bodyPr spcFirstLastPara="1" wrap="square" lIns="91425" tIns="45700" rIns="91425" bIns="45700" anchor="t" anchorCtr="0">
            <a:normAutofit/>
          </a:bodyPr>
          <a:lstStyle>
            <a:lvl1pPr marL="304815" lvl="0" indent="-152408" algn="l">
              <a:lnSpc>
                <a:spcPct val="100000"/>
              </a:lnSpc>
              <a:spcBef>
                <a:spcPts val="187"/>
              </a:spcBef>
              <a:spcAft>
                <a:spcPts val="0"/>
              </a:spcAft>
              <a:buClr>
                <a:schemeClr val="dk1"/>
              </a:buClr>
              <a:buSzPts val="1400"/>
              <a:buNone/>
              <a:defRPr sz="933"/>
            </a:lvl1pPr>
            <a:lvl2pPr marL="609630" lvl="1" indent="-152408" algn="l">
              <a:lnSpc>
                <a:spcPct val="100000"/>
              </a:lnSpc>
              <a:spcBef>
                <a:spcPts val="160"/>
              </a:spcBef>
              <a:spcAft>
                <a:spcPts val="0"/>
              </a:spcAft>
              <a:buClr>
                <a:schemeClr val="dk1"/>
              </a:buClr>
              <a:buSzPts val="1200"/>
              <a:buNone/>
              <a:defRPr sz="800"/>
            </a:lvl2pPr>
            <a:lvl3pPr marL="914446" lvl="2" indent="-152408" algn="l">
              <a:lnSpc>
                <a:spcPct val="100000"/>
              </a:lnSpc>
              <a:spcBef>
                <a:spcPts val="133"/>
              </a:spcBef>
              <a:spcAft>
                <a:spcPts val="0"/>
              </a:spcAft>
              <a:buClr>
                <a:schemeClr val="dk1"/>
              </a:buClr>
              <a:buSzPts val="1000"/>
              <a:buNone/>
              <a:defRPr sz="667"/>
            </a:lvl3pPr>
            <a:lvl4pPr marL="1219261" lvl="3" indent="-152408" algn="l">
              <a:lnSpc>
                <a:spcPct val="100000"/>
              </a:lnSpc>
              <a:spcBef>
                <a:spcPts val="120"/>
              </a:spcBef>
              <a:spcAft>
                <a:spcPts val="0"/>
              </a:spcAft>
              <a:buClr>
                <a:schemeClr val="dk1"/>
              </a:buClr>
              <a:buSzPts val="900"/>
              <a:buNone/>
              <a:defRPr sz="600"/>
            </a:lvl4pPr>
            <a:lvl5pPr marL="1524076" lvl="4" indent="-152408" algn="l">
              <a:lnSpc>
                <a:spcPct val="100000"/>
              </a:lnSpc>
              <a:spcBef>
                <a:spcPts val="120"/>
              </a:spcBef>
              <a:spcAft>
                <a:spcPts val="0"/>
              </a:spcAft>
              <a:buClr>
                <a:schemeClr val="dk1"/>
              </a:buClr>
              <a:buSzPts val="900"/>
              <a:buNone/>
              <a:defRPr sz="600"/>
            </a:lvl5pPr>
            <a:lvl6pPr marL="1828891" lvl="5" indent="-152408" algn="l">
              <a:lnSpc>
                <a:spcPct val="100000"/>
              </a:lnSpc>
              <a:spcBef>
                <a:spcPts val="120"/>
              </a:spcBef>
              <a:spcAft>
                <a:spcPts val="0"/>
              </a:spcAft>
              <a:buClr>
                <a:schemeClr val="dk1"/>
              </a:buClr>
              <a:buSzPts val="900"/>
              <a:buNone/>
              <a:defRPr sz="600"/>
            </a:lvl6pPr>
            <a:lvl7pPr marL="2133707" lvl="6" indent="-152408" algn="l">
              <a:lnSpc>
                <a:spcPct val="100000"/>
              </a:lnSpc>
              <a:spcBef>
                <a:spcPts val="120"/>
              </a:spcBef>
              <a:spcAft>
                <a:spcPts val="0"/>
              </a:spcAft>
              <a:buClr>
                <a:schemeClr val="dk1"/>
              </a:buClr>
              <a:buSzPts val="900"/>
              <a:buNone/>
              <a:defRPr sz="600"/>
            </a:lvl7pPr>
            <a:lvl8pPr marL="2438522" lvl="7" indent="-152408" algn="l">
              <a:lnSpc>
                <a:spcPct val="100000"/>
              </a:lnSpc>
              <a:spcBef>
                <a:spcPts val="120"/>
              </a:spcBef>
              <a:spcAft>
                <a:spcPts val="0"/>
              </a:spcAft>
              <a:buClr>
                <a:schemeClr val="dk1"/>
              </a:buClr>
              <a:buSzPts val="900"/>
              <a:buNone/>
              <a:defRPr sz="600"/>
            </a:lvl8pPr>
            <a:lvl9pPr marL="2743337" lvl="8" indent="-152408" algn="l">
              <a:lnSpc>
                <a:spcPct val="100000"/>
              </a:lnSpc>
              <a:spcBef>
                <a:spcPts val="120"/>
              </a:spcBef>
              <a:spcAft>
                <a:spcPts val="0"/>
              </a:spcAft>
              <a:buClr>
                <a:schemeClr val="dk1"/>
              </a:buClr>
              <a:buSzPts val="900"/>
              <a:buNone/>
              <a:defRPr sz="600"/>
            </a:lvl9pPr>
          </a:lstStyle>
          <a:p>
            <a:endParaRPr/>
          </a:p>
        </p:txBody>
      </p:sp>
      <p:sp>
        <p:nvSpPr>
          <p:cNvPr id="65" name="Google Shape;65;p29"/>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9"/>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9"/>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580515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82E7E-A3C7-5E73-8379-AEB1BDF5AD6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2E4033E-160E-29A3-3630-81847B03FB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E8544FF-68DF-ECAF-4737-AE8F612BB3B8}"/>
              </a:ext>
            </a:extLst>
          </p:cNvPr>
          <p:cNvSpPr>
            <a:spLocks noGrp="1"/>
          </p:cNvSpPr>
          <p:nvPr>
            <p:ph type="dt" sz="half" idx="10"/>
          </p:nvPr>
        </p:nvSpPr>
        <p:spPr/>
        <p:txBody>
          <a:bodyPr/>
          <a:lstStyle/>
          <a:p>
            <a:fld id="{238C7870-A61C-44F5-B52A-FEEC59719058}" type="datetimeFigureOut">
              <a:rPr lang="en-GB" smtClean="0"/>
              <a:t>14/09/2023</a:t>
            </a:fld>
            <a:endParaRPr lang="en-GB"/>
          </a:p>
        </p:txBody>
      </p:sp>
      <p:sp>
        <p:nvSpPr>
          <p:cNvPr id="5" name="Footer Placeholder 4">
            <a:extLst>
              <a:ext uri="{FF2B5EF4-FFF2-40B4-BE49-F238E27FC236}">
                <a16:creationId xmlns:a16="http://schemas.microsoft.com/office/drawing/2014/main" id="{25CA9909-4C36-07C9-0478-6277832EED7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F8EE54-E500-E313-E986-43A9A185CFC3}"/>
              </a:ext>
            </a:extLst>
          </p:cNvPr>
          <p:cNvSpPr>
            <a:spLocks noGrp="1"/>
          </p:cNvSpPr>
          <p:nvPr>
            <p:ph type="sldNum" sz="quarter" idx="12"/>
          </p:nvPr>
        </p:nvSpPr>
        <p:spPr/>
        <p:txBody>
          <a:bodyPr/>
          <a:lstStyle/>
          <a:p>
            <a:fld id="{2173C841-C6F5-4E34-BB1B-AFFC5C4F5BCF}" type="slidenum">
              <a:rPr lang="en-GB" smtClean="0"/>
              <a:t>‹#›</a:t>
            </a:fld>
            <a:endParaRPr lang="en-GB"/>
          </a:p>
        </p:txBody>
      </p:sp>
    </p:spTree>
    <p:extLst>
      <p:ext uri="{BB962C8B-B14F-4D97-AF65-F5344CB8AC3E}">
        <p14:creationId xmlns:p14="http://schemas.microsoft.com/office/powerpoint/2010/main" val="32759076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8"/>
        <p:cNvGrpSpPr/>
        <p:nvPr/>
      </p:nvGrpSpPr>
      <p:grpSpPr>
        <a:xfrm>
          <a:off x="0" y="0"/>
          <a:ext cx="0" cy="0"/>
          <a:chOff x="0" y="0"/>
          <a:chExt cx="0" cy="0"/>
        </a:xfrm>
      </p:grpSpPr>
      <p:sp>
        <p:nvSpPr>
          <p:cNvPr id="69" name="Google Shape;69;p30"/>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0"/>
          <p:cNvSpPr txBox="1">
            <a:spLocks noGrp="1"/>
          </p:cNvSpPr>
          <p:nvPr>
            <p:ph type="body" idx="1"/>
          </p:nvPr>
        </p:nvSpPr>
        <p:spPr>
          <a:xfrm rot="5400000">
            <a:off x="1539346" y="-167745"/>
            <a:ext cx="3017309" cy="5486400"/>
          </a:xfrm>
          <a:prstGeom prst="rect">
            <a:avLst/>
          </a:prstGeom>
          <a:noFill/>
          <a:ln>
            <a:noFill/>
          </a:ln>
        </p:spPr>
        <p:txBody>
          <a:bodyPr spcFirstLastPara="1" wrap="square" lIns="91425" tIns="45700" rIns="91425" bIns="45700" anchor="t" anchorCtr="0">
            <a:normAutofit/>
          </a:bodyPr>
          <a:lstStyle>
            <a:lvl1pPr marL="304815" lvl="0" indent="-228611" algn="l">
              <a:lnSpc>
                <a:spcPct val="100000"/>
              </a:lnSpc>
              <a:spcBef>
                <a:spcPts val="240"/>
              </a:spcBef>
              <a:spcAft>
                <a:spcPts val="0"/>
              </a:spcAft>
              <a:buClr>
                <a:schemeClr val="dk1"/>
              </a:buClr>
              <a:buSzPts val="1800"/>
              <a:buChar char="•"/>
              <a:defRPr/>
            </a:lvl1pPr>
            <a:lvl2pPr marL="609630" lvl="1" indent="-228611" algn="l">
              <a:lnSpc>
                <a:spcPct val="100000"/>
              </a:lnSpc>
              <a:spcBef>
                <a:spcPts val="240"/>
              </a:spcBef>
              <a:spcAft>
                <a:spcPts val="0"/>
              </a:spcAft>
              <a:buClr>
                <a:schemeClr val="dk1"/>
              </a:buClr>
              <a:buSzPts val="1800"/>
              <a:buChar char="–"/>
              <a:defRPr/>
            </a:lvl2pPr>
            <a:lvl3pPr marL="914446" lvl="2" indent="-228611" algn="l">
              <a:lnSpc>
                <a:spcPct val="100000"/>
              </a:lnSpc>
              <a:spcBef>
                <a:spcPts val="240"/>
              </a:spcBef>
              <a:spcAft>
                <a:spcPts val="0"/>
              </a:spcAft>
              <a:buClr>
                <a:schemeClr val="dk1"/>
              </a:buClr>
              <a:buSzPts val="1800"/>
              <a:buChar char="•"/>
              <a:defRPr/>
            </a:lvl3pPr>
            <a:lvl4pPr marL="1219261" lvl="3" indent="-228611" algn="l">
              <a:lnSpc>
                <a:spcPct val="100000"/>
              </a:lnSpc>
              <a:spcBef>
                <a:spcPts val="240"/>
              </a:spcBef>
              <a:spcAft>
                <a:spcPts val="0"/>
              </a:spcAft>
              <a:buClr>
                <a:schemeClr val="dk1"/>
              </a:buClr>
              <a:buSzPts val="1800"/>
              <a:buChar char="–"/>
              <a:defRPr/>
            </a:lvl4pPr>
            <a:lvl5pPr marL="1524076" lvl="4" indent="-228611" algn="l">
              <a:lnSpc>
                <a:spcPct val="100000"/>
              </a:lnSpc>
              <a:spcBef>
                <a:spcPts val="240"/>
              </a:spcBef>
              <a:spcAft>
                <a:spcPts val="0"/>
              </a:spcAft>
              <a:buClr>
                <a:schemeClr val="dk1"/>
              </a:buClr>
              <a:buSzPts val="1800"/>
              <a:buChar char="»"/>
              <a:defRPr/>
            </a:lvl5pPr>
            <a:lvl6pPr marL="1828891" lvl="5" indent="-228611" algn="l">
              <a:lnSpc>
                <a:spcPct val="100000"/>
              </a:lnSpc>
              <a:spcBef>
                <a:spcPts val="240"/>
              </a:spcBef>
              <a:spcAft>
                <a:spcPts val="0"/>
              </a:spcAft>
              <a:buClr>
                <a:schemeClr val="dk1"/>
              </a:buClr>
              <a:buSzPts val="1800"/>
              <a:buChar char="•"/>
              <a:defRPr/>
            </a:lvl6pPr>
            <a:lvl7pPr marL="2133707" lvl="6" indent="-228611" algn="l">
              <a:lnSpc>
                <a:spcPct val="100000"/>
              </a:lnSpc>
              <a:spcBef>
                <a:spcPts val="240"/>
              </a:spcBef>
              <a:spcAft>
                <a:spcPts val="0"/>
              </a:spcAft>
              <a:buClr>
                <a:schemeClr val="dk1"/>
              </a:buClr>
              <a:buSzPts val="1800"/>
              <a:buChar char="•"/>
              <a:defRPr/>
            </a:lvl7pPr>
            <a:lvl8pPr marL="2438522" lvl="7" indent="-228611" algn="l">
              <a:lnSpc>
                <a:spcPct val="100000"/>
              </a:lnSpc>
              <a:spcBef>
                <a:spcPts val="240"/>
              </a:spcBef>
              <a:spcAft>
                <a:spcPts val="0"/>
              </a:spcAft>
              <a:buClr>
                <a:schemeClr val="dk1"/>
              </a:buClr>
              <a:buSzPts val="1800"/>
              <a:buChar char="•"/>
              <a:defRPr/>
            </a:lvl8pPr>
            <a:lvl9pPr marL="2743337" lvl="8" indent="-228611" algn="l">
              <a:lnSpc>
                <a:spcPct val="100000"/>
              </a:lnSpc>
              <a:spcBef>
                <a:spcPts val="240"/>
              </a:spcBef>
              <a:spcAft>
                <a:spcPts val="0"/>
              </a:spcAft>
              <a:buClr>
                <a:schemeClr val="dk1"/>
              </a:buClr>
              <a:buSzPts val="1800"/>
              <a:buChar char="•"/>
              <a:defRPr/>
            </a:lvl9pPr>
          </a:lstStyle>
          <a:p>
            <a:endParaRPr/>
          </a:p>
        </p:txBody>
      </p:sp>
      <p:sp>
        <p:nvSpPr>
          <p:cNvPr id="71" name="Google Shape;71;p30"/>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30"/>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30"/>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4804410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4"/>
        <p:cNvGrpSpPr/>
        <p:nvPr/>
      </p:nvGrpSpPr>
      <p:grpSpPr>
        <a:xfrm>
          <a:off x="0" y="0"/>
          <a:ext cx="0" cy="0"/>
          <a:chOff x="0" y="0"/>
          <a:chExt cx="0" cy="0"/>
        </a:xfrm>
      </p:grpSpPr>
      <p:sp>
        <p:nvSpPr>
          <p:cNvPr id="75" name="Google Shape;75;p31"/>
          <p:cNvSpPr txBox="1">
            <a:spLocks noGrp="1"/>
          </p:cNvSpPr>
          <p:nvPr>
            <p:ph type="title"/>
          </p:nvPr>
        </p:nvSpPr>
        <p:spPr>
          <a:xfrm rot="5400000">
            <a:off x="3154892" y="1447801"/>
            <a:ext cx="3901017" cy="13716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1"/>
          <p:cNvSpPr txBox="1">
            <a:spLocks noGrp="1"/>
          </p:cNvSpPr>
          <p:nvPr>
            <p:ph type="body" idx="1"/>
          </p:nvPr>
        </p:nvSpPr>
        <p:spPr>
          <a:xfrm rot="5400000">
            <a:off x="360892" y="127000"/>
            <a:ext cx="3901017" cy="4013200"/>
          </a:xfrm>
          <a:prstGeom prst="rect">
            <a:avLst/>
          </a:prstGeom>
          <a:noFill/>
          <a:ln>
            <a:noFill/>
          </a:ln>
        </p:spPr>
        <p:txBody>
          <a:bodyPr spcFirstLastPara="1" wrap="square" lIns="91425" tIns="45700" rIns="91425" bIns="45700" anchor="t" anchorCtr="0">
            <a:normAutofit/>
          </a:bodyPr>
          <a:lstStyle>
            <a:lvl1pPr marL="304815" lvl="0" indent="-228611" algn="l">
              <a:lnSpc>
                <a:spcPct val="100000"/>
              </a:lnSpc>
              <a:spcBef>
                <a:spcPts val="240"/>
              </a:spcBef>
              <a:spcAft>
                <a:spcPts val="0"/>
              </a:spcAft>
              <a:buClr>
                <a:schemeClr val="dk1"/>
              </a:buClr>
              <a:buSzPts val="1800"/>
              <a:buChar char="•"/>
              <a:defRPr/>
            </a:lvl1pPr>
            <a:lvl2pPr marL="609630" lvl="1" indent="-228611" algn="l">
              <a:lnSpc>
                <a:spcPct val="100000"/>
              </a:lnSpc>
              <a:spcBef>
                <a:spcPts val="240"/>
              </a:spcBef>
              <a:spcAft>
                <a:spcPts val="0"/>
              </a:spcAft>
              <a:buClr>
                <a:schemeClr val="dk1"/>
              </a:buClr>
              <a:buSzPts val="1800"/>
              <a:buChar char="–"/>
              <a:defRPr/>
            </a:lvl2pPr>
            <a:lvl3pPr marL="914446" lvl="2" indent="-228611" algn="l">
              <a:lnSpc>
                <a:spcPct val="100000"/>
              </a:lnSpc>
              <a:spcBef>
                <a:spcPts val="240"/>
              </a:spcBef>
              <a:spcAft>
                <a:spcPts val="0"/>
              </a:spcAft>
              <a:buClr>
                <a:schemeClr val="dk1"/>
              </a:buClr>
              <a:buSzPts val="1800"/>
              <a:buChar char="•"/>
              <a:defRPr/>
            </a:lvl3pPr>
            <a:lvl4pPr marL="1219261" lvl="3" indent="-228611" algn="l">
              <a:lnSpc>
                <a:spcPct val="100000"/>
              </a:lnSpc>
              <a:spcBef>
                <a:spcPts val="240"/>
              </a:spcBef>
              <a:spcAft>
                <a:spcPts val="0"/>
              </a:spcAft>
              <a:buClr>
                <a:schemeClr val="dk1"/>
              </a:buClr>
              <a:buSzPts val="1800"/>
              <a:buChar char="–"/>
              <a:defRPr/>
            </a:lvl4pPr>
            <a:lvl5pPr marL="1524076" lvl="4" indent="-228611" algn="l">
              <a:lnSpc>
                <a:spcPct val="100000"/>
              </a:lnSpc>
              <a:spcBef>
                <a:spcPts val="240"/>
              </a:spcBef>
              <a:spcAft>
                <a:spcPts val="0"/>
              </a:spcAft>
              <a:buClr>
                <a:schemeClr val="dk1"/>
              </a:buClr>
              <a:buSzPts val="1800"/>
              <a:buChar char="»"/>
              <a:defRPr/>
            </a:lvl5pPr>
            <a:lvl6pPr marL="1828891" lvl="5" indent="-228611" algn="l">
              <a:lnSpc>
                <a:spcPct val="100000"/>
              </a:lnSpc>
              <a:spcBef>
                <a:spcPts val="240"/>
              </a:spcBef>
              <a:spcAft>
                <a:spcPts val="0"/>
              </a:spcAft>
              <a:buClr>
                <a:schemeClr val="dk1"/>
              </a:buClr>
              <a:buSzPts val="1800"/>
              <a:buChar char="•"/>
              <a:defRPr/>
            </a:lvl6pPr>
            <a:lvl7pPr marL="2133707" lvl="6" indent="-228611" algn="l">
              <a:lnSpc>
                <a:spcPct val="100000"/>
              </a:lnSpc>
              <a:spcBef>
                <a:spcPts val="240"/>
              </a:spcBef>
              <a:spcAft>
                <a:spcPts val="0"/>
              </a:spcAft>
              <a:buClr>
                <a:schemeClr val="dk1"/>
              </a:buClr>
              <a:buSzPts val="1800"/>
              <a:buChar char="•"/>
              <a:defRPr/>
            </a:lvl7pPr>
            <a:lvl8pPr marL="2438522" lvl="7" indent="-228611" algn="l">
              <a:lnSpc>
                <a:spcPct val="100000"/>
              </a:lnSpc>
              <a:spcBef>
                <a:spcPts val="240"/>
              </a:spcBef>
              <a:spcAft>
                <a:spcPts val="0"/>
              </a:spcAft>
              <a:buClr>
                <a:schemeClr val="dk1"/>
              </a:buClr>
              <a:buSzPts val="1800"/>
              <a:buChar char="•"/>
              <a:defRPr/>
            </a:lvl8pPr>
            <a:lvl9pPr marL="2743337" lvl="8" indent="-228611" algn="l">
              <a:lnSpc>
                <a:spcPct val="100000"/>
              </a:lnSpc>
              <a:spcBef>
                <a:spcPts val="240"/>
              </a:spcBef>
              <a:spcAft>
                <a:spcPts val="0"/>
              </a:spcAft>
              <a:buClr>
                <a:schemeClr val="dk1"/>
              </a:buClr>
              <a:buSzPts val="1800"/>
              <a:buChar char="•"/>
              <a:defRPr/>
            </a:lvl9pPr>
          </a:lstStyle>
          <a:p>
            <a:endParaRPr/>
          </a:p>
        </p:txBody>
      </p:sp>
      <p:sp>
        <p:nvSpPr>
          <p:cNvPr id="77" name="Google Shape;77;p31"/>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1"/>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1"/>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1511959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607934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38392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541143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96428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259995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416162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927759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75746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7FF1A-2AB7-DA20-7E9E-670D1D1803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7D7652E-8D6F-159C-9256-27A2B65E16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FFC311D-95EF-70D3-E262-D169B2534DDD}"/>
              </a:ext>
            </a:extLst>
          </p:cNvPr>
          <p:cNvSpPr>
            <a:spLocks noGrp="1"/>
          </p:cNvSpPr>
          <p:nvPr>
            <p:ph type="dt" sz="half" idx="10"/>
          </p:nvPr>
        </p:nvSpPr>
        <p:spPr/>
        <p:txBody>
          <a:bodyPr/>
          <a:lstStyle/>
          <a:p>
            <a:fld id="{238C7870-A61C-44F5-B52A-FEEC59719058}" type="datetimeFigureOut">
              <a:rPr lang="en-GB" smtClean="0"/>
              <a:t>14/09/2023</a:t>
            </a:fld>
            <a:endParaRPr lang="en-GB"/>
          </a:p>
        </p:txBody>
      </p:sp>
      <p:sp>
        <p:nvSpPr>
          <p:cNvPr id="5" name="Footer Placeholder 4">
            <a:extLst>
              <a:ext uri="{FF2B5EF4-FFF2-40B4-BE49-F238E27FC236}">
                <a16:creationId xmlns:a16="http://schemas.microsoft.com/office/drawing/2014/main" id="{09222912-0FE1-25E7-F5BA-88FA38065DF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0F213C6-F496-578E-F115-3FE63180BBE4}"/>
              </a:ext>
            </a:extLst>
          </p:cNvPr>
          <p:cNvSpPr>
            <a:spLocks noGrp="1"/>
          </p:cNvSpPr>
          <p:nvPr>
            <p:ph type="sldNum" sz="quarter" idx="12"/>
          </p:nvPr>
        </p:nvSpPr>
        <p:spPr/>
        <p:txBody>
          <a:bodyPr/>
          <a:lstStyle/>
          <a:p>
            <a:fld id="{2173C841-C6F5-4E34-BB1B-AFFC5C4F5BCF}" type="slidenum">
              <a:rPr lang="en-GB" smtClean="0"/>
              <a:t>‹#›</a:t>
            </a:fld>
            <a:endParaRPr lang="en-GB"/>
          </a:p>
        </p:txBody>
      </p:sp>
    </p:spTree>
    <p:extLst>
      <p:ext uri="{BB962C8B-B14F-4D97-AF65-F5344CB8AC3E}">
        <p14:creationId xmlns:p14="http://schemas.microsoft.com/office/powerpoint/2010/main" val="5712510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509739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33969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292341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 options">
    <p:spTree>
      <p:nvGrpSpPr>
        <p:cNvPr id="1" name=""/>
        <p:cNvGrpSpPr/>
        <p:nvPr/>
      </p:nvGrpSpPr>
      <p:grpSpPr>
        <a:xfrm>
          <a:off x="0" y="0"/>
          <a:ext cx="0" cy="0"/>
          <a:chOff x="0" y="0"/>
          <a:chExt cx="0" cy="0"/>
        </a:xfrm>
      </p:grpSpPr>
      <p:sp>
        <p:nvSpPr>
          <p:cNvPr id="12" name="Text Placeholder 11"/>
          <p:cNvSpPr>
            <a:spLocks noGrp="1"/>
          </p:cNvSpPr>
          <p:nvPr>
            <p:ph type="body" sz="quarter" idx="10" hasCustomPrompt="1"/>
          </p:nvPr>
        </p:nvSpPr>
        <p:spPr>
          <a:xfrm>
            <a:off x="1632231" y="5193366"/>
            <a:ext cx="1958975" cy="1022350"/>
          </a:xfrm>
        </p:spPr>
        <p:txBody>
          <a:bodyPr>
            <a:noAutofit/>
          </a:bodyPr>
          <a:lstStyle>
            <a:lvl1pPr marL="0" indent="0">
              <a:buNone/>
              <a:defRPr sz="1400">
                <a:solidFill>
                  <a:schemeClr val="tx1"/>
                </a:solidFill>
              </a:defRPr>
            </a:lvl1pPr>
          </a:lstStyle>
          <a:p>
            <a:pPr lvl="0"/>
            <a:r>
              <a:rPr lang="en-US" dirty="0"/>
              <a:t>Lorem ipsum dolor sit amet, consectetur adipiscing elit, sed do</a:t>
            </a:r>
            <a:endParaRPr lang="ru-RU" dirty="0"/>
          </a:p>
        </p:txBody>
      </p:sp>
      <p:sp>
        <p:nvSpPr>
          <p:cNvPr id="13" name="Text Placeholder 11"/>
          <p:cNvSpPr>
            <a:spLocks noGrp="1"/>
          </p:cNvSpPr>
          <p:nvPr>
            <p:ph type="body" sz="quarter" idx="11" hasCustomPrompt="1"/>
          </p:nvPr>
        </p:nvSpPr>
        <p:spPr>
          <a:xfrm>
            <a:off x="3992937" y="5193366"/>
            <a:ext cx="1958975" cy="1022350"/>
          </a:xfrm>
        </p:spPr>
        <p:txBody>
          <a:bodyPr>
            <a:noAutofit/>
          </a:bodyPr>
          <a:lstStyle>
            <a:lvl1pPr marL="0" indent="0">
              <a:buNone/>
              <a:defRPr sz="1400">
                <a:solidFill>
                  <a:schemeClr val="tx1"/>
                </a:solidFill>
              </a:defRPr>
            </a:lvl1pPr>
          </a:lstStyle>
          <a:p>
            <a:pPr lvl="0"/>
            <a:r>
              <a:rPr lang="en-US" dirty="0"/>
              <a:t>Lorem ipsum dolor sit amet, consectetur adipiscing elit, sed do</a:t>
            </a:r>
            <a:endParaRPr lang="ru-RU" dirty="0"/>
          </a:p>
        </p:txBody>
      </p:sp>
      <p:sp>
        <p:nvSpPr>
          <p:cNvPr id="14" name="Text Placeholder 11"/>
          <p:cNvSpPr>
            <a:spLocks noGrp="1"/>
          </p:cNvSpPr>
          <p:nvPr>
            <p:ph type="body" sz="quarter" idx="12" hasCustomPrompt="1"/>
          </p:nvPr>
        </p:nvSpPr>
        <p:spPr>
          <a:xfrm>
            <a:off x="6353643" y="5193366"/>
            <a:ext cx="1958975" cy="1022350"/>
          </a:xfrm>
        </p:spPr>
        <p:txBody>
          <a:bodyPr>
            <a:noAutofit/>
          </a:bodyPr>
          <a:lstStyle>
            <a:lvl1pPr marL="0" indent="0">
              <a:buNone/>
              <a:defRPr sz="1400">
                <a:solidFill>
                  <a:schemeClr val="tx1"/>
                </a:solidFill>
              </a:defRPr>
            </a:lvl1pPr>
          </a:lstStyle>
          <a:p>
            <a:pPr lvl="0"/>
            <a:r>
              <a:rPr lang="en-US" dirty="0"/>
              <a:t>Lorem ipsum dolor sit amet, consectetur adipiscing elit, sed do</a:t>
            </a:r>
            <a:endParaRPr lang="ru-RU" dirty="0"/>
          </a:p>
        </p:txBody>
      </p:sp>
      <p:sp>
        <p:nvSpPr>
          <p:cNvPr id="15" name="Text Placeholder 11"/>
          <p:cNvSpPr>
            <a:spLocks noGrp="1"/>
          </p:cNvSpPr>
          <p:nvPr>
            <p:ph type="body" sz="quarter" idx="13" hasCustomPrompt="1"/>
          </p:nvPr>
        </p:nvSpPr>
        <p:spPr>
          <a:xfrm>
            <a:off x="8714349" y="5193366"/>
            <a:ext cx="1958975" cy="1022350"/>
          </a:xfrm>
        </p:spPr>
        <p:txBody>
          <a:bodyPr>
            <a:noAutofit/>
          </a:bodyPr>
          <a:lstStyle>
            <a:lvl1pPr marL="0" indent="0">
              <a:buNone/>
              <a:defRPr sz="1400">
                <a:solidFill>
                  <a:schemeClr val="tx1"/>
                </a:solidFill>
              </a:defRPr>
            </a:lvl1pPr>
          </a:lstStyle>
          <a:p>
            <a:pPr lvl="0"/>
            <a:r>
              <a:rPr lang="en-US" dirty="0"/>
              <a:t>Lorem ipsum dolor sit amet, consectetur adipiscing elit, sed do</a:t>
            </a:r>
            <a:endParaRPr lang="ru-RU" dirty="0"/>
          </a:p>
        </p:txBody>
      </p:sp>
      <p:sp>
        <p:nvSpPr>
          <p:cNvPr id="17" name="Text Placeholder 16"/>
          <p:cNvSpPr>
            <a:spLocks noGrp="1"/>
          </p:cNvSpPr>
          <p:nvPr>
            <p:ph type="body" sz="quarter" idx="14" hasCustomPrompt="1"/>
          </p:nvPr>
        </p:nvSpPr>
        <p:spPr>
          <a:xfrm>
            <a:off x="1825988" y="4740800"/>
            <a:ext cx="1728600" cy="377588"/>
          </a:xfrm>
        </p:spPr>
        <p:txBody>
          <a:bodyPr>
            <a:normAutofit/>
          </a:bodyPr>
          <a:lstStyle>
            <a:lvl1pPr marL="0" marR="0" indent="0" algn="ctr" defTabSz="914400" rtl="0" eaLnBrk="0" fontAlgn="base" latinLnBrk="0" hangingPunct="0">
              <a:lnSpc>
                <a:spcPct val="100000"/>
              </a:lnSpc>
              <a:spcBef>
                <a:spcPct val="0"/>
              </a:spcBef>
              <a:spcAft>
                <a:spcPct val="0"/>
              </a:spcAft>
              <a:buClrTx/>
              <a:buSzTx/>
              <a:buFontTx/>
              <a:buNone/>
              <a:tabLst/>
              <a:defRPr kumimoji="0" lang="ru-RU" sz="1900" b="1" i="0" u="none" strike="noStrike" kern="1200" cap="none" normalizeH="0" baseline="0" dirty="0">
                <a:ln>
                  <a:noFill/>
                </a:ln>
                <a:solidFill>
                  <a:schemeClr val="tx1"/>
                </a:solidFill>
                <a:effectLst/>
                <a:latin typeface="Open Sans" panose="020B0606030504020204" pitchFamily="34" charset="0"/>
                <a:ea typeface="+mn-ea"/>
                <a:cs typeface="+mn-cs"/>
              </a:defRPr>
            </a:lvl1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ru-RU" sz="1900" b="1" i="0" u="none" strike="noStrike" cap="none" normalizeH="0" baseline="0" dirty="0">
                <a:ln>
                  <a:noFill/>
                </a:ln>
                <a:solidFill>
                  <a:schemeClr val="tx1"/>
                </a:solidFill>
                <a:effectLst/>
                <a:latin typeface="Open Sans" panose="020B0606030504020204" pitchFamily="34" charset="0"/>
              </a:rPr>
              <a:t>CREATIVE</a:t>
            </a:r>
            <a:endParaRPr kumimoji="0" lang="ru-RU" altLang="ru-RU" sz="1800" b="0" i="0" u="none" strike="noStrike" cap="none" normalizeH="0" baseline="0" dirty="0">
              <a:ln>
                <a:noFill/>
              </a:ln>
              <a:solidFill>
                <a:schemeClr val="tx1"/>
              </a:solidFill>
              <a:effectLst/>
            </a:endParaRPr>
          </a:p>
        </p:txBody>
      </p:sp>
      <p:sp>
        <p:nvSpPr>
          <p:cNvPr id="18" name="Text Placeholder 16"/>
          <p:cNvSpPr>
            <a:spLocks noGrp="1"/>
          </p:cNvSpPr>
          <p:nvPr>
            <p:ph type="body" sz="quarter" idx="15" hasCustomPrompt="1"/>
          </p:nvPr>
        </p:nvSpPr>
        <p:spPr>
          <a:xfrm>
            <a:off x="4045419" y="4740800"/>
            <a:ext cx="1728600" cy="377588"/>
          </a:xfrm>
        </p:spPr>
        <p:txBody>
          <a:bodyPr>
            <a:normAutofit/>
          </a:bodyPr>
          <a:lstStyle>
            <a:lvl1pPr marL="0" marR="0" indent="0" algn="ctr" defTabSz="914400" rtl="0" eaLnBrk="0" fontAlgn="base" latinLnBrk="0" hangingPunct="0">
              <a:lnSpc>
                <a:spcPct val="100000"/>
              </a:lnSpc>
              <a:spcBef>
                <a:spcPct val="0"/>
              </a:spcBef>
              <a:spcAft>
                <a:spcPct val="0"/>
              </a:spcAft>
              <a:buClrTx/>
              <a:buSzTx/>
              <a:buFontTx/>
              <a:buNone/>
              <a:tabLst/>
              <a:defRPr kumimoji="0" lang="ru-RU" sz="1900" b="1" i="0" u="none" strike="noStrike" kern="1200" cap="none" normalizeH="0" baseline="0" dirty="0">
                <a:ln>
                  <a:noFill/>
                </a:ln>
                <a:solidFill>
                  <a:schemeClr val="tx1"/>
                </a:solidFill>
                <a:effectLst/>
                <a:latin typeface="Open Sans" panose="020B0606030504020204" pitchFamily="34" charset="0"/>
                <a:ea typeface="+mn-ea"/>
                <a:cs typeface="+mn-cs"/>
              </a:defRPr>
            </a:lvl1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900" b="1" i="0" u="none" strike="noStrike" cap="none" normalizeH="0" baseline="0" dirty="0">
                <a:ln>
                  <a:noFill/>
                </a:ln>
                <a:solidFill>
                  <a:schemeClr val="tx1"/>
                </a:solidFill>
                <a:effectLst/>
                <a:latin typeface="Open Sans" panose="020B0606030504020204" pitchFamily="34" charset="0"/>
              </a:rPr>
              <a:t>INVESTMENT</a:t>
            </a:r>
            <a:endParaRPr kumimoji="0" lang="ru-RU" altLang="ru-RU" sz="1800" b="0" i="0" u="none" strike="noStrike" cap="none" normalizeH="0" baseline="0" dirty="0">
              <a:ln>
                <a:noFill/>
              </a:ln>
              <a:solidFill>
                <a:schemeClr val="tx1"/>
              </a:solidFill>
              <a:effectLst/>
            </a:endParaRPr>
          </a:p>
        </p:txBody>
      </p:sp>
      <p:sp>
        <p:nvSpPr>
          <p:cNvPr id="19" name="Text Placeholder 16"/>
          <p:cNvSpPr>
            <a:spLocks noGrp="1"/>
          </p:cNvSpPr>
          <p:nvPr>
            <p:ph type="body" sz="quarter" idx="16" hasCustomPrompt="1"/>
          </p:nvPr>
        </p:nvSpPr>
        <p:spPr>
          <a:xfrm>
            <a:off x="6584018" y="4740800"/>
            <a:ext cx="1728600" cy="377588"/>
          </a:xfrm>
        </p:spPr>
        <p:txBody>
          <a:bodyPr>
            <a:normAutofit/>
          </a:bodyPr>
          <a:lstStyle>
            <a:lvl1pPr marL="0" marR="0" indent="0" algn="ctr" defTabSz="914400" rtl="0" eaLnBrk="0" fontAlgn="base" latinLnBrk="0" hangingPunct="0">
              <a:lnSpc>
                <a:spcPct val="100000"/>
              </a:lnSpc>
              <a:spcBef>
                <a:spcPct val="0"/>
              </a:spcBef>
              <a:spcAft>
                <a:spcPct val="0"/>
              </a:spcAft>
              <a:buClrTx/>
              <a:buSzTx/>
              <a:buFontTx/>
              <a:buNone/>
              <a:tabLst/>
              <a:defRPr kumimoji="0" lang="ru-RU" sz="1900" b="1" i="0" u="none" strike="noStrike" kern="1200" cap="none" normalizeH="0" baseline="0" dirty="0">
                <a:ln>
                  <a:noFill/>
                </a:ln>
                <a:solidFill>
                  <a:schemeClr val="tx1"/>
                </a:solidFill>
                <a:effectLst/>
                <a:latin typeface="Open Sans" panose="020B0606030504020204" pitchFamily="34" charset="0"/>
                <a:ea typeface="+mn-ea"/>
                <a:cs typeface="+mn-cs"/>
              </a:defRPr>
            </a:lvl1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900" b="1" i="0" u="none" strike="noStrike" cap="none" normalizeH="0" baseline="0" dirty="0">
                <a:ln>
                  <a:noFill/>
                </a:ln>
                <a:solidFill>
                  <a:schemeClr val="tx1"/>
                </a:solidFill>
                <a:effectLst/>
                <a:latin typeface="Open Sans" panose="020B0606030504020204" pitchFamily="34" charset="0"/>
              </a:rPr>
              <a:t>STRATEGY</a:t>
            </a:r>
            <a:endParaRPr kumimoji="0" lang="ru-RU" altLang="ru-RU" sz="1800" b="0" i="0" u="none" strike="noStrike" cap="none" normalizeH="0" baseline="0" dirty="0">
              <a:ln>
                <a:noFill/>
              </a:ln>
              <a:solidFill>
                <a:schemeClr val="tx1"/>
              </a:solidFill>
              <a:effectLst/>
            </a:endParaRPr>
          </a:p>
        </p:txBody>
      </p:sp>
      <p:sp>
        <p:nvSpPr>
          <p:cNvPr id="20" name="Text Placeholder 16"/>
          <p:cNvSpPr>
            <a:spLocks noGrp="1"/>
          </p:cNvSpPr>
          <p:nvPr>
            <p:ph type="body" sz="quarter" idx="17" hasCustomPrompt="1"/>
          </p:nvPr>
        </p:nvSpPr>
        <p:spPr>
          <a:xfrm>
            <a:off x="8829536" y="4740800"/>
            <a:ext cx="1728600" cy="377588"/>
          </a:xfrm>
        </p:spPr>
        <p:txBody>
          <a:bodyPr>
            <a:normAutofit/>
          </a:bodyPr>
          <a:lstStyle>
            <a:lvl1pPr marL="0" marR="0" indent="0" algn="ctr" defTabSz="914400" rtl="0" eaLnBrk="0" fontAlgn="base" latinLnBrk="0" hangingPunct="0">
              <a:lnSpc>
                <a:spcPct val="100000"/>
              </a:lnSpc>
              <a:spcBef>
                <a:spcPct val="0"/>
              </a:spcBef>
              <a:spcAft>
                <a:spcPct val="0"/>
              </a:spcAft>
              <a:buClrTx/>
              <a:buSzTx/>
              <a:buFontTx/>
              <a:buNone/>
              <a:tabLst/>
              <a:defRPr kumimoji="0" lang="ru-RU" sz="1900" b="1" i="0" u="none" strike="noStrike" kern="1200" cap="none" normalizeH="0" baseline="0" dirty="0">
                <a:ln>
                  <a:noFill/>
                </a:ln>
                <a:solidFill>
                  <a:schemeClr val="tx1"/>
                </a:solidFill>
                <a:effectLst/>
                <a:latin typeface="Open Sans" panose="020B0606030504020204" pitchFamily="34" charset="0"/>
                <a:ea typeface="+mn-ea"/>
                <a:cs typeface="+mn-cs"/>
              </a:defRPr>
            </a:lvl1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900" b="1" i="0" u="none" strike="noStrike" cap="none" normalizeH="0" baseline="0" dirty="0">
                <a:ln>
                  <a:noFill/>
                </a:ln>
                <a:solidFill>
                  <a:schemeClr val="tx1"/>
                </a:solidFill>
                <a:effectLst/>
                <a:latin typeface="Open Sans" panose="020B0606030504020204" pitchFamily="34" charset="0"/>
              </a:rPr>
              <a:t>GOAL</a:t>
            </a:r>
            <a:endParaRPr kumimoji="0" lang="ru-RU" altLang="ru-RU" sz="18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9060211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 options">
    <p:spTree>
      <p:nvGrpSpPr>
        <p:cNvPr id="1" name=""/>
        <p:cNvGrpSpPr/>
        <p:nvPr/>
      </p:nvGrpSpPr>
      <p:grpSpPr>
        <a:xfrm>
          <a:off x="0" y="0"/>
          <a:ext cx="0" cy="0"/>
          <a:chOff x="0" y="0"/>
          <a:chExt cx="0" cy="0"/>
        </a:xfrm>
      </p:grpSpPr>
      <p:sp>
        <p:nvSpPr>
          <p:cNvPr id="12" name="Text Placeholder 11"/>
          <p:cNvSpPr>
            <a:spLocks noGrp="1"/>
          </p:cNvSpPr>
          <p:nvPr>
            <p:ph type="body" sz="quarter" idx="10" hasCustomPrompt="1"/>
          </p:nvPr>
        </p:nvSpPr>
        <p:spPr>
          <a:xfrm>
            <a:off x="2346065" y="5804187"/>
            <a:ext cx="1821263" cy="791055"/>
          </a:xfrm>
        </p:spPr>
        <p:txBody>
          <a:bodyPr>
            <a:noAutofit/>
          </a:bodyPr>
          <a:lstStyle>
            <a:lvl1pPr marL="0" indent="0">
              <a:buNone/>
              <a:defRPr sz="1300">
                <a:solidFill>
                  <a:schemeClr val="tx1"/>
                </a:solidFill>
              </a:defRPr>
            </a:lvl1pPr>
          </a:lstStyle>
          <a:p>
            <a:pPr lvl="0"/>
            <a:r>
              <a:rPr lang="en-US" dirty="0"/>
              <a:t>Lorem ipsum dolor sit amet, consectetur</a:t>
            </a:r>
            <a:endParaRPr lang="ru-RU" dirty="0"/>
          </a:p>
        </p:txBody>
      </p:sp>
      <p:sp>
        <p:nvSpPr>
          <p:cNvPr id="17" name="Text Placeholder 16"/>
          <p:cNvSpPr>
            <a:spLocks noGrp="1"/>
          </p:cNvSpPr>
          <p:nvPr>
            <p:ph type="body" sz="quarter" idx="14" hasCustomPrompt="1"/>
          </p:nvPr>
        </p:nvSpPr>
        <p:spPr>
          <a:xfrm>
            <a:off x="2392397" y="5426599"/>
            <a:ext cx="1728600" cy="377588"/>
          </a:xfrm>
        </p:spPr>
        <p:txBody>
          <a:bodyPr>
            <a:normAutofit/>
          </a:bodyPr>
          <a:lstStyle>
            <a:lvl1pPr marL="0" marR="0" indent="0" algn="ctr" defTabSz="914400" rtl="0" eaLnBrk="0" fontAlgn="base" latinLnBrk="0" hangingPunct="0">
              <a:lnSpc>
                <a:spcPct val="100000"/>
              </a:lnSpc>
              <a:spcBef>
                <a:spcPct val="0"/>
              </a:spcBef>
              <a:spcAft>
                <a:spcPct val="0"/>
              </a:spcAft>
              <a:buClrTx/>
              <a:buSzTx/>
              <a:buFontTx/>
              <a:buNone/>
              <a:tabLst/>
              <a:defRPr kumimoji="0" lang="ru-RU" sz="1900" b="1" i="0" u="none" strike="noStrike" kern="1200" cap="none" normalizeH="0" baseline="0" dirty="0">
                <a:ln>
                  <a:noFill/>
                </a:ln>
                <a:solidFill>
                  <a:schemeClr val="tx1"/>
                </a:solidFill>
                <a:effectLst/>
                <a:latin typeface="Open Sans" panose="020B0606030504020204" pitchFamily="34" charset="0"/>
                <a:ea typeface="+mn-ea"/>
                <a:cs typeface="+mn-cs"/>
              </a:defRPr>
            </a:lvl1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ru-RU" sz="1900" b="1" i="0" u="none" strike="noStrike" cap="none" normalizeH="0" baseline="0" dirty="0">
                <a:ln>
                  <a:noFill/>
                </a:ln>
                <a:solidFill>
                  <a:schemeClr val="tx1"/>
                </a:solidFill>
                <a:effectLst/>
                <a:latin typeface="Open Sans" panose="020B0606030504020204" pitchFamily="34" charset="0"/>
              </a:rPr>
              <a:t>CREATIVE</a:t>
            </a:r>
            <a:endParaRPr kumimoji="0" lang="ru-RU" altLang="ru-RU" sz="1800" b="0" i="0" u="none" strike="noStrike" cap="none" normalizeH="0" baseline="0" dirty="0">
              <a:ln>
                <a:noFill/>
              </a:ln>
              <a:solidFill>
                <a:schemeClr val="tx1"/>
              </a:solidFill>
              <a:effectLst/>
            </a:endParaRPr>
          </a:p>
        </p:txBody>
      </p:sp>
      <p:sp>
        <p:nvSpPr>
          <p:cNvPr id="11" name="Text Placeholder 11"/>
          <p:cNvSpPr>
            <a:spLocks noGrp="1"/>
          </p:cNvSpPr>
          <p:nvPr>
            <p:ph type="body" sz="quarter" idx="15" hasCustomPrompt="1"/>
          </p:nvPr>
        </p:nvSpPr>
        <p:spPr>
          <a:xfrm>
            <a:off x="5198561" y="5797655"/>
            <a:ext cx="1821263" cy="791055"/>
          </a:xfrm>
        </p:spPr>
        <p:txBody>
          <a:bodyPr>
            <a:noAutofit/>
          </a:bodyPr>
          <a:lstStyle>
            <a:lvl1pPr marL="0" indent="0">
              <a:buNone/>
              <a:defRPr sz="1300">
                <a:solidFill>
                  <a:schemeClr val="tx1"/>
                </a:solidFill>
              </a:defRPr>
            </a:lvl1pPr>
          </a:lstStyle>
          <a:p>
            <a:pPr lvl="0"/>
            <a:r>
              <a:rPr lang="en-US" dirty="0"/>
              <a:t>Lorem ipsum dolor sit amet, consectetur</a:t>
            </a:r>
            <a:endParaRPr lang="ru-RU" dirty="0"/>
          </a:p>
        </p:txBody>
      </p:sp>
      <p:sp>
        <p:nvSpPr>
          <p:cNvPr id="16" name="Text Placeholder 16"/>
          <p:cNvSpPr>
            <a:spLocks noGrp="1"/>
          </p:cNvSpPr>
          <p:nvPr>
            <p:ph type="body" sz="quarter" idx="16" hasCustomPrompt="1"/>
          </p:nvPr>
        </p:nvSpPr>
        <p:spPr>
          <a:xfrm>
            <a:off x="5244893" y="5426599"/>
            <a:ext cx="1728600" cy="377588"/>
          </a:xfrm>
        </p:spPr>
        <p:txBody>
          <a:bodyPr>
            <a:normAutofit/>
          </a:bodyPr>
          <a:lstStyle>
            <a:lvl1pPr marL="0" marR="0" indent="0" algn="ctr" defTabSz="914400" rtl="0" eaLnBrk="0" fontAlgn="base" latinLnBrk="0" hangingPunct="0">
              <a:lnSpc>
                <a:spcPct val="100000"/>
              </a:lnSpc>
              <a:spcBef>
                <a:spcPct val="0"/>
              </a:spcBef>
              <a:spcAft>
                <a:spcPct val="0"/>
              </a:spcAft>
              <a:buClrTx/>
              <a:buSzTx/>
              <a:buFontTx/>
              <a:buNone/>
              <a:tabLst/>
              <a:defRPr kumimoji="0" lang="ru-RU" sz="1900" b="1" i="0" u="none" strike="noStrike" kern="1200" cap="none" normalizeH="0" baseline="0" dirty="0">
                <a:ln>
                  <a:noFill/>
                </a:ln>
                <a:solidFill>
                  <a:schemeClr val="tx1"/>
                </a:solidFill>
                <a:effectLst/>
                <a:latin typeface="Open Sans" panose="020B0606030504020204" pitchFamily="34" charset="0"/>
                <a:ea typeface="+mn-ea"/>
                <a:cs typeface="+mn-cs"/>
              </a:defRPr>
            </a:lvl1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ru-RU" sz="1900" b="1" i="0" u="none" strike="noStrike" cap="none" normalizeH="0" baseline="0" dirty="0">
                <a:ln>
                  <a:noFill/>
                </a:ln>
                <a:solidFill>
                  <a:schemeClr val="tx1"/>
                </a:solidFill>
                <a:effectLst/>
                <a:latin typeface="Open Sans" panose="020B0606030504020204" pitchFamily="34" charset="0"/>
              </a:rPr>
              <a:t>GROWTH</a:t>
            </a:r>
            <a:endParaRPr kumimoji="0" lang="ru-RU" altLang="ru-RU" sz="1800" b="0" i="0" u="none" strike="noStrike" cap="none" normalizeH="0" baseline="0" dirty="0">
              <a:ln>
                <a:noFill/>
              </a:ln>
              <a:solidFill>
                <a:schemeClr val="tx1"/>
              </a:solidFill>
              <a:effectLst/>
            </a:endParaRPr>
          </a:p>
        </p:txBody>
      </p:sp>
      <p:sp>
        <p:nvSpPr>
          <p:cNvPr id="21" name="Text Placeholder 11"/>
          <p:cNvSpPr>
            <a:spLocks noGrp="1"/>
          </p:cNvSpPr>
          <p:nvPr>
            <p:ph type="body" sz="quarter" idx="17" hasCustomPrompt="1"/>
          </p:nvPr>
        </p:nvSpPr>
        <p:spPr>
          <a:xfrm>
            <a:off x="8051057" y="5804187"/>
            <a:ext cx="1821263" cy="791055"/>
          </a:xfrm>
        </p:spPr>
        <p:txBody>
          <a:bodyPr>
            <a:noAutofit/>
          </a:bodyPr>
          <a:lstStyle>
            <a:lvl1pPr marL="0" indent="0">
              <a:buNone/>
              <a:defRPr sz="1300">
                <a:solidFill>
                  <a:schemeClr val="tx1"/>
                </a:solidFill>
              </a:defRPr>
            </a:lvl1pPr>
          </a:lstStyle>
          <a:p>
            <a:pPr lvl="0"/>
            <a:r>
              <a:rPr lang="en-US" dirty="0"/>
              <a:t>Lorem ipsum dolor sit amet, consectetur</a:t>
            </a:r>
            <a:endParaRPr lang="ru-RU" dirty="0"/>
          </a:p>
        </p:txBody>
      </p:sp>
      <p:sp>
        <p:nvSpPr>
          <p:cNvPr id="22" name="Text Placeholder 16"/>
          <p:cNvSpPr>
            <a:spLocks noGrp="1"/>
          </p:cNvSpPr>
          <p:nvPr>
            <p:ph type="body" sz="quarter" idx="18" hasCustomPrompt="1"/>
          </p:nvPr>
        </p:nvSpPr>
        <p:spPr>
          <a:xfrm>
            <a:off x="8097390" y="5426599"/>
            <a:ext cx="1728600" cy="377588"/>
          </a:xfrm>
        </p:spPr>
        <p:txBody>
          <a:bodyPr>
            <a:normAutofit/>
          </a:bodyPr>
          <a:lstStyle>
            <a:lvl1pPr marL="0" marR="0" indent="0" algn="ctr" defTabSz="914400" rtl="0" eaLnBrk="0" fontAlgn="base" latinLnBrk="0" hangingPunct="0">
              <a:lnSpc>
                <a:spcPct val="100000"/>
              </a:lnSpc>
              <a:spcBef>
                <a:spcPct val="0"/>
              </a:spcBef>
              <a:spcAft>
                <a:spcPct val="0"/>
              </a:spcAft>
              <a:buClrTx/>
              <a:buSzTx/>
              <a:buFontTx/>
              <a:buNone/>
              <a:tabLst/>
              <a:defRPr kumimoji="0" lang="ru-RU" sz="1900" b="1" i="0" u="none" strike="noStrike" kern="1200" cap="none" normalizeH="0" baseline="0" dirty="0">
                <a:ln>
                  <a:noFill/>
                </a:ln>
                <a:solidFill>
                  <a:schemeClr val="tx1"/>
                </a:solidFill>
                <a:effectLst/>
                <a:latin typeface="Open Sans" panose="020B0606030504020204" pitchFamily="34" charset="0"/>
                <a:ea typeface="+mn-ea"/>
                <a:cs typeface="+mn-cs"/>
              </a:defRPr>
            </a:lvl1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ru-RU" sz="1900" b="1" i="0" u="none" strike="noStrike" cap="none" normalizeH="0" baseline="0" dirty="0">
                <a:ln>
                  <a:noFill/>
                </a:ln>
                <a:solidFill>
                  <a:schemeClr val="tx1"/>
                </a:solidFill>
                <a:effectLst/>
                <a:latin typeface="Open Sans" panose="020B0606030504020204" pitchFamily="34" charset="0"/>
              </a:rPr>
              <a:t>BUSINESS</a:t>
            </a:r>
            <a:endParaRPr kumimoji="0" lang="ru-RU" altLang="ru-RU" sz="1800" b="0" i="0" u="none" strike="noStrike" cap="none" normalizeH="0" baseline="0" dirty="0">
              <a:ln>
                <a:noFill/>
              </a:ln>
              <a:solidFill>
                <a:schemeClr val="tx1"/>
              </a:solidFill>
              <a:effectLst/>
            </a:endParaRPr>
          </a:p>
        </p:txBody>
      </p:sp>
      <p:sp>
        <p:nvSpPr>
          <p:cNvPr id="23" name="Text Placeholder 11"/>
          <p:cNvSpPr>
            <a:spLocks noGrp="1"/>
          </p:cNvSpPr>
          <p:nvPr>
            <p:ph type="body" sz="quarter" idx="19" hasCustomPrompt="1"/>
          </p:nvPr>
        </p:nvSpPr>
        <p:spPr>
          <a:xfrm>
            <a:off x="3796138" y="1018827"/>
            <a:ext cx="1821263" cy="791055"/>
          </a:xfrm>
        </p:spPr>
        <p:txBody>
          <a:bodyPr>
            <a:noAutofit/>
          </a:bodyPr>
          <a:lstStyle>
            <a:lvl1pPr marL="0" indent="0">
              <a:buNone/>
              <a:defRPr sz="1300">
                <a:solidFill>
                  <a:schemeClr val="tx1"/>
                </a:solidFill>
              </a:defRPr>
            </a:lvl1pPr>
          </a:lstStyle>
          <a:p>
            <a:pPr lvl="0"/>
            <a:r>
              <a:rPr lang="en-US" dirty="0"/>
              <a:t>Lorem ipsum dolor sit amet, consectetur</a:t>
            </a:r>
            <a:endParaRPr lang="ru-RU" dirty="0"/>
          </a:p>
        </p:txBody>
      </p:sp>
      <p:sp>
        <p:nvSpPr>
          <p:cNvPr id="24" name="Text Placeholder 16"/>
          <p:cNvSpPr>
            <a:spLocks noGrp="1"/>
          </p:cNvSpPr>
          <p:nvPr>
            <p:ph type="body" sz="quarter" idx="20" hasCustomPrompt="1"/>
          </p:nvPr>
        </p:nvSpPr>
        <p:spPr>
          <a:xfrm>
            <a:off x="3728513" y="641239"/>
            <a:ext cx="1956514" cy="377588"/>
          </a:xfrm>
        </p:spPr>
        <p:txBody>
          <a:bodyPr>
            <a:normAutofit/>
          </a:bodyPr>
          <a:lstStyle>
            <a:lvl1pPr marL="0" marR="0" indent="0" algn="ctr" defTabSz="914400" rtl="0" eaLnBrk="0" fontAlgn="base" latinLnBrk="0" hangingPunct="0">
              <a:lnSpc>
                <a:spcPct val="100000"/>
              </a:lnSpc>
              <a:spcBef>
                <a:spcPct val="0"/>
              </a:spcBef>
              <a:spcAft>
                <a:spcPct val="0"/>
              </a:spcAft>
              <a:buClrTx/>
              <a:buSzTx/>
              <a:buFontTx/>
              <a:buNone/>
              <a:tabLst/>
              <a:defRPr kumimoji="0" lang="ru-RU" sz="1900" b="1" i="0" u="none" strike="noStrike" kern="1200" cap="none" normalizeH="0" baseline="0" dirty="0">
                <a:ln>
                  <a:noFill/>
                </a:ln>
                <a:solidFill>
                  <a:schemeClr val="tx1"/>
                </a:solidFill>
                <a:effectLst/>
                <a:latin typeface="Open Sans" panose="020B0606030504020204" pitchFamily="34" charset="0"/>
                <a:ea typeface="+mn-ea"/>
                <a:cs typeface="+mn-cs"/>
              </a:defRPr>
            </a:lvl1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ru-RU" sz="1900" b="1" i="0" u="none" strike="noStrike" cap="none" normalizeH="0" baseline="0" dirty="0">
                <a:ln>
                  <a:noFill/>
                </a:ln>
                <a:solidFill>
                  <a:schemeClr val="tx1"/>
                </a:solidFill>
                <a:effectLst/>
                <a:latin typeface="Open Sans" panose="020B0606030504020204" pitchFamily="34" charset="0"/>
              </a:rPr>
              <a:t>MANAGEMENT</a:t>
            </a:r>
            <a:endParaRPr kumimoji="0" lang="ru-RU" altLang="ru-RU" sz="1800" b="0" i="0" u="none" strike="noStrike" cap="none" normalizeH="0" baseline="0" dirty="0">
              <a:ln>
                <a:noFill/>
              </a:ln>
              <a:solidFill>
                <a:schemeClr val="tx1"/>
              </a:solidFill>
              <a:effectLst/>
            </a:endParaRPr>
          </a:p>
        </p:txBody>
      </p:sp>
      <p:sp>
        <p:nvSpPr>
          <p:cNvPr id="25" name="Text Placeholder 11"/>
          <p:cNvSpPr>
            <a:spLocks noGrp="1"/>
          </p:cNvSpPr>
          <p:nvPr>
            <p:ph type="body" sz="quarter" idx="21" hasCustomPrompt="1"/>
          </p:nvPr>
        </p:nvSpPr>
        <p:spPr>
          <a:xfrm>
            <a:off x="7140425" y="1018827"/>
            <a:ext cx="1821263" cy="791055"/>
          </a:xfrm>
        </p:spPr>
        <p:txBody>
          <a:bodyPr>
            <a:noAutofit/>
          </a:bodyPr>
          <a:lstStyle>
            <a:lvl1pPr marL="0" indent="0">
              <a:buNone/>
              <a:defRPr sz="1300">
                <a:solidFill>
                  <a:schemeClr val="tx1"/>
                </a:solidFill>
              </a:defRPr>
            </a:lvl1pPr>
          </a:lstStyle>
          <a:p>
            <a:pPr lvl="0"/>
            <a:r>
              <a:rPr lang="en-US" dirty="0"/>
              <a:t>Lorem ipsum dolor sit amet, consectetur</a:t>
            </a:r>
            <a:endParaRPr lang="ru-RU" dirty="0"/>
          </a:p>
        </p:txBody>
      </p:sp>
      <p:sp>
        <p:nvSpPr>
          <p:cNvPr id="26" name="Text Placeholder 16"/>
          <p:cNvSpPr>
            <a:spLocks noGrp="1"/>
          </p:cNvSpPr>
          <p:nvPr>
            <p:ph type="body" sz="quarter" idx="22" hasCustomPrompt="1"/>
          </p:nvPr>
        </p:nvSpPr>
        <p:spPr>
          <a:xfrm>
            <a:off x="7072800" y="641239"/>
            <a:ext cx="1956514" cy="377588"/>
          </a:xfrm>
        </p:spPr>
        <p:txBody>
          <a:bodyPr>
            <a:normAutofit/>
          </a:bodyPr>
          <a:lstStyle>
            <a:lvl1pPr marL="0" marR="0" indent="0" algn="ctr" defTabSz="914400" rtl="0" eaLnBrk="0" fontAlgn="base" latinLnBrk="0" hangingPunct="0">
              <a:lnSpc>
                <a:spcPct val="100000"/>
              </a:lnSpc>
              <a:spcBef>
                <a:spcPct val="0"/>
              </a:spcBef>
              <a:spcAft>
                <a:spcPct val="0"/>
              </a:spcAft>
              <a:buClrTx/>
              <a:buSzTx/>
              <a:buFontTx/>
              <a:buNone/>
              <a:tabLst/>
              <a:defRPr kumimoji="0" lang="ru-RU" sz="1900" b="1" i="0" u="none" strike="noStrike" kern="1200" cap="none" normalizeH="0" baseline="0" dirty="0">
                <a:ln>
                  <a:noFill/>
                </a:ln>
                <a:solidFill>
                  <a:schemeClr val="tx1"/>
                </a:solidFill>
                <a:effectLst/>
                <a:latin typeface="Open Sans" panose="020B0606030504020204" pitchFamily="34" charset="0"/>
                <a:ea typeface="+mn-ea"/>
                <a:cs typeface="+mn-cs"/>
              </a:defRPr>
            </a:lvl1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ru-RU" sz="1900" b="1" i="0" u="none" strike="noStrike" cap="none" normalizeH="0" baseline="0" dirty="0">
                <a:ln>
                  <a:noFill/>
                </a:ln>
                <a:solidFill>
                  <a:schemeClr val="tx1"/>
                </a:solidFill>
                <a:effectLst/>
                <a:latin typeface="Open Sans" panose="020B0606030504020204" pitchFamily="34" charset="0"/>
              </a:rPr>
              <a:t>TEAMWORK</a:t>
            </a:r>
            <a:endParaRPr kumimoji="0" lang="ru-RU" altLang="ru-RU" sz="18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23489637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_01 options">
    <p:spTree>
      <p:nvGrpSpPr>
        <p:cNvPr id="1" name=""/>
        <p:cNvGrpSpPr/>
        <p:nvPr/>
      </p:nvGrpSpPr>
      <p:grpSpPr>
        <a:xfrm>
          <a:off x="0" y="0"/>
          <a:ext cx="0" cy="0"/>
          <a:chOff x="0" y="0"/>
          <a:chExt cx="0" cy="0"/>
        </a:xfrm>
      </p:grpSpPr>
      <p:sp>
        <p:nvSpPr>
          <p:cNvPr id="12" name="Text Placeholder 11"/>
          <p:cNvSpPr>
            <a:spLocks noGrp="1"/>
          </p:cNvSpPr>
          <p:nvPr>
            <p:ph type="body" sz="quarter" idx="10" hasCustomPrompt="1"/>
          </p:nvPr>
        </p:nvSpPr>
        <p:spPr>
          <a:xfrm>
            <a:off x="816883" y="5470951"/>
            <a:ext cx="1763032" cy="1022350"/>
          </a:xfrm>
        </p:spPr>
        <p:txBody>
          <a:bodyPr>
            <a:noAutofit/>
          </a:bodyPr>
          <a:lstStyle>
            <a:lvl1pPr marL="0" indent="0">
              <a:buNone/>
              <a:defRPr sz="1200">
                <a:solidFill>
                  <a:schemeClr val="tx1"/>
                </a:solidFill>
              </a:defRPr>
            </a:lvl1pPr>
          </a:lstStyle>
          <a:p>
            <a:pPr lvl="0"/>
            <a:r>
              <a:rPr lang="en-US" dirty="0"/>
              <a:t>Lorem ipsum dolor sit amet, consectetur adipiscing elit, sed do</a:t>
            </a:r>
            <a:endParaRPr lang="ru-RU" dirty="0"/>
          </a:p>
        </p:txBody>
      </p:sp>
      <p:sp>
        <p:nvSpPr>
          <p:cNvPr id="3" name="Text Placeholder 2"/>
          <p:cNvSpPr>
            <a:spLocks noGrp="1"/>
          </p:cNvSpPr>
          <p:nvPr>
            <p:ph type="body" sz="quarter" idx="18" hasCustomPrompt="1"/>
          </p:nvPr>
        </p:nvSpPr>
        <p:spPr>
          <a:xfrm>
            <a:off x="816882" y="5064283"/>
            <a:ext cx="1763033" cy="383494"/>
          </a:xfrm>
        </p:spPr>
        <p:txBody>
          <a:bodyPr/>
          <a:lstStyle>
            <a:lvl1pPr marL="0" indent="0" algn="ctr">
              <a:buNone/>
              <a:defRPr sz="1800" b="1"/>
            </a:lvl1pPr>
          </a:lstStyle>
          <a:p>
            <a:pPr lvl="0"/>
            <a:r>
              <a:rPr lang="en-US" dirty="0"/>
              <a:t>CREATIVE</a:t>
            </a:r>
            <a:endParaRPr lang="ru-RU" dirty="0"/>
          </a:p>
        </p:txBody>
      </p:sp>
      <p:sp>
        <p:nvSpPr>
          <p:cNvPr id="26" name="Text Placeholder 11"/>
          <p:cNvSpPr>
            <a:spLocks noGrp="1"/>
          </p:cNvSpPr>
          <p:nvPr>
            <p:ph type="body" sz="quarter" idx="19" hasCustomPrompt="1"/>
          </p:nvPr>
        </p:nvSpPr>
        <p:spPr>
          <a:xfrm>
            <a:off x="2988583" y="5470951"/>
            <a:ext cx="1763032" cy="1022350"/>
          </a:xfrm>
        </p:spPr>
        <p:txBody>
          <a:bodyPr>
            <a:noAutofit/>
          </a:bodyPr>
          <a:lstStyle>
            <a:lvl1pPr marL="0" indent="0">
              <a:buNone/>
              <a:defRPr sz="1200">
                <a:solidFill>
                  <a:schemeClr val="tx1"/>
                </a:solidFill>
              </a:defRPr>
            </a:lvl1pPr>
          </a:lstStyle>
          <a:p>
            <a:pPr lvl="0"/>
            <a:r>
              <a:rPr lang="en-US" dirty="0"/>
              <a:t>Lorem ipsum dolor sit amet, consectetur adipiscing elit, sed do</a:t>
            </a:r>
            <a:endParaRPr lang="ru-RU" dirty="0"/>
          </a:p>
        </p:txBody>
      </p:sp>
      <p:sp>
        <p:nvSpPr>
          <p:cNvPr id="27" name="Text Placeholder 2"/>
          <p:cNvSpPr>
            <a:spLocks noGrp="1"/>
          </p:cNvSpPr>
          <p:nvPr>
            <p:ph type="body" sz="quarter" idx="20" hasCustomPrompt="1"/>
          </p:nvPr>
        </p:nvSpPr>
        <p:spPr>
          <a:xfrm>
            <a:off x="2988582" y="5064283"/>
            <a:ext cx="1763033" cy="383494"/>
          </a:xfrm>
        </p:spPr>
        <p:txBody>
          <a:bodyPr/>
          <a:lstStyle>
            <a:lvl1pPr marL="0" indent="0" algn="ctr">
              <a:buNone/>
              <a:defRPr sz="1800" b="1"/>
            </a:lvl1pPr>
          </a:lstStyle>
          <a:p>
            <a:pPr lvl="0"/>
            <a:r>
              <a:rPr lang="en-US" dirty="0"/>
              <a:t>INVESTMENT</a:t>
            </a:r>
            <a:endParaRPr lang="ru-RU" dirty="0"/>
          </a:p>
        </p:txBody>
      </p:sp>
      <p:sp>
        <p:nvSpPr>
          <p:cNvPr id="28" name="Text Placeholder 11"/>
          <p:cNvSpPr>
            <a:spLocks noGrp="1"/>
          </p:cNvSpPr>
          <p:nvPr>
            <p:ph type="body" sz="quarter" idx="21" hasCustomPrompt="1"/>
          </p:nvPr>
        </p:nvSpPr>
        <p:spPr>
          <a:xfrm>
            <a:off x="5160282" y="5470951"/>
            <a:ext cx="1763032" cy="1022350"/>
          </a:xfrm>
        </p:spPr>
        <p:txBody>
          <a:bodyPr>
            <a:noAutofit/>
          </a:bodyPr>
          <a:lstStyle>
            <a:lvl1pPr marL="0" indent="0">
              <a:buNone/>
              <a:defRPr sz="1200">
                <a:solidFill>
                  <a:schemeClr val="tx1"/>
                </a:solidFill>
              </a:defRPr>
            </a:lvl1pPr>
          </a:lstStyle>
          <a:p>
            <a:pPr lvl="0"/>
            <a:r>
              <a:rPr lang="en-US" dirty="0"/>
              <a:t>Lorem ipsum dolor sit amet, consectetur adipiscing elit, sed do</a:t>
            </a:r>
            <a:endParaRPr lang="ru-RU" dirty="0"/>
          </a:p>
        </p:txBody>
      </p:sp>
      <p:sp>
        <p:nvSpPr>
          <p:cNvPr id="29" name="Text Placeholder 2"/>
          <p:cNvSpPr>
            <a:spLocks noGrp="1"/>
          </p:cNvSpPr>
          <p:nvPr>
            <p:ph type="body" sz="quarter" idx="22" hasCustomPrompt="1"/>
          </p:nvPr>
        </p:nvSpPr>
        <p:spPr>
          <a:xfrm>
            <a:off x="5160281" y="5064283"/>
            <a:ext cx="1885498" cy="383494"/>
          </a:xfrm>
        </p:spPr>
        <p:txBody>
          <a:bodyPr/>
          <a:lstStyle>
            <a:lvl1pPr marL="0" indent="0" algn="ctr">
              <a:buNone/>
              <a:defRPr sz="1800" b="1"/>
            </a:lvl1pPr>
          </a:lstStyle>
          <a:p>
            <a:pPr lvl="0"/>
            <a:r>
              <a:rPr lang="en-US" dirty="0"/>
              <a:t>MANAGEMENT</a:t>
            </a:r>
            <a:endParaRPr lang="ru-RU" dirty="0"/>
          </a:p>
        </p:txBody>
      </p:sp>
      <p:sp>
        <p:nvSpPr>
          <p:cNvPr id="30" name="Text Placeholder 11"/>
          <p:cNvSpPr>
            <a:spLocks noGrp="1"/>
          </p:cNvSpPr>
          <p:nvPr>
            <p:ph type="body" sz="quarter" idx="23" hasCustomPrompt="1"/>
          </p:nvPr>
        </p:nvSpPr>
        <p:spPr>
          <a:xfrm>
            <a:off x="7331980" y="5470951"/>
            <a:ext cx="1763032" cy="1022350"/>
          </a:xfrm>
        </p:spPr>
        <p:txBody>
          <a:bodyPr>
            <a:noAutofit/>
          </a:bodyPr>
          <a:lstStyle>
            <a:lvl1pPr marL="0" indent="0">
              <a:buNone/>
              <a:defRPr sz="1200">
                <a:solidFill>
                  <a:schemeClr val="tx1"/>
                </a:solidFill>
              </a:defRPr>
            </a:lvl1pPr>
          </a:lstStyle>
          <a:p>
            <a:pPr lvl="0"/>
            <a:r>
              <a:rPr lang="en-US" dirty="0"/>
              <a:t>Lorem ipsum dolor sit amet, consectetur adipiscing elit, sed do</a:t>
            </a:r>
            <a:endParaRPr lang="ru-RU" dirty="0"/>
          </a:p>
        </p:txBody>
      </p:sp>
      <p:sp>
        <p:nvSpPr>
          <p:cNvPr id="31" name="Text Placeholder 2"/>
          <p:cNvSpPr>
            <a:spLocks noGrp="1"/>
          </p:cNvSpPr>
          <p:nvPr>
            <p:ph type="body" sz="quarter" idx="24" hasCustomPrompt="1"/>
          </p:nvPr>
        </p:nvSpPr>
        <p:spPr>
          <a:xfrm>
            <a:off x="7331979" y="5064283"/>
            <a:ext cx="1763033" cy="383494"/>
          </a:xfrm>
        </p:spPr>
        <p:txBody>
          <a:bodyPr/>
          <a:lstStyle>
            <a:lvl1pPr marL="0" indent="0" algn="ctr">
              <a:buNone/>
              <a:defRPr sz="1800" b="1"/>
            </a:lvl1pPr>
          </a:lstStyle>
          <a:p>
            <a:pPr lvl="0"/>
            <a:r>
              <a:rPr lang="en-US" dirty="0"/>
              <a:t>BUSINESS</a:t>
            </a:r>
            <a:endParaRPr lang="ru-RU" dirty="0"/>
          </a:p>
        </p:txBody>
      </p:sp>
      <p:sp>
        <p:nvSpPr>
          <p:cNvPr id="32" name="Text Placeholder 11"/>
          <p:cNvSpPr>
            <a:spLocks noGrp="1"/>
          </p:cNvSpPr>
          <p:nvPr>
            <p:ph type="body" sz="quarter" idx="25" hasCustomPrompt="1"/>
          </p:nvPr>
        </p:nvSpPr>
        <p:spPr>
          <a:xfrm>
            <a:off x="9503677" y="5470951"/>
            <a:ext cx="1763032" cy="1022350"/>
          </a:xfrm>
        </p:spPr>
        <p:txBody>
          <a:bodyPr>
            <a:noAutofit/>
          </a:bodyPr>
          <a:lstStyle>
            <a:lvl1pPr marL="0" indent="0">
              <a:buNone/>
              <a:defRPr sz="1200">
                <a:solidFill>
                  <a:schemeClr val="tx1"/>
                </a:solidFill>
              </a:defRPr>
            </a:lvl1pPr>
          </a:lstStyle>
          <a:p>
            <a:pPr lvl="0"/>
            <a:r>
              <a:rPr lang="en-US" dirty="0"/>
              <a:t>Lorem ipsum dolor sit amet, consectetur adipiscing elit, sed do</a:t>
            </a:r>
            <a:endParaRPr lang="ru-RU" dirty="0"/>
          </a:p>
        </p:txBody>
      </p:sp>
      <p:sp>
        <p:nvSpPr>
          <p:cNvPr id="33" name="Text Placeholder 2"/>
          <p:cNvSpPr>
            <a:spLocks noGrp="1"/>
          </p:cNvSpPr>
          <p:nvPr>
            <p:ph type="body" sz="quarter" idx="26" hasCustomPrompt="1"/>
          </p:nvPr>
        </p:nvSpPr>
        <p:spPr>
          <a:xfrm>
            <a:off x="9503676" y="5064283"/>
            <a:ext cx="1763033" cy="383494"/>
          </a:xfrm>
        </p:spPr>
        <p:txBody>
          <a:bodyPr/>
          <a:lstStyle>
            <a:lvl1pPr marL="0" indent="0" algn="ctr">
              <a:buNone/>
              <a:defRPr sz="1800" b="1"/>
            </a:lvl1pPr>
          </a:lstStyle>
          <a:p>
            <a:pPr lvl="0"/>
            <a:r>
              <a:rPr lang="en-US" dirty="0"/>
              <a:t>GOAL</a:t>
            </a:r>
            <a:endParaRPr lang="ru-RU" dirty="0"/>
          </a:p>
        </p:txBody>
      </p:sp>
    </p:spTree>
    <p:extLst>
      <p:ext uri="{BB962C8B-B14F-4D97-AF65-F5344CB8AC3E}">
        <p14:creationId xmlns:p14="http://schemas.microsoft.com/office/powerpoint/2010/main" val="14613794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 Pyramid">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1346881" y="4579485"/>
            <a:ext cx="2457676" cy="466044"/>
          </a:xfrm>
        </p:spPr>
        <p:txBody>
          <a:bodyPr>
            <a:normAutofit/>
          </a:bodyPr>
          <a:lstStyle>
            <a:lvl1pPr marL="0" indent="0">
              <a:buNone/>
              <a:defRPr sz="2400" b="1">
                <a:solidFill>
                  <a:schemeClr val="tx1"/>
                </a:solidFill>
              </a:defRPr>
            </a:lvl1pPr>
          </a:lstStyle>
          <a:p>
            <a:pPr lvl="0"/>
            <a:r>
              <a:rPr lang="en-US" dirty="0"/>
              <a:t>INVESTMENT</a:t>
            </a:r>
            <a:endParaRPr lang="ru-RU" dirty="0"/>
          </a:p>
        </p:txBody>
      </p:sp>
      <p:sp>
        <p:nvSpPr>
          <p:cNvPr id="10" name="Text Placeholder 9"/>
          <p:cNvSpPr>
            <a:spLocks noGrp="1"/>
          </p:cNvSpPr>
          <p:nvPr>
            <p:ph type="body" sz="quarter" idx="11" hasCustomPrompt="1"/>
          </p:nvPr>
        </p:nvSpPr>
        <p:spPr>
          <a:xfrm>
            <a:off x="1346881" y="5046209"/>
            <a:ext cx="3118983" cy="979033"/>
          </a:xfrm>
        </p:spPr>
        <p:txBody>
          <a:bodyPr>
            <a:noAutofit/>
          </a:bodyPr>
          <a:lstStyle>
            <a:lvl1pPr marL="0" indent="0">
              <a:buNone/>
              <a:defRPr sz="1200"/>
            </a:lvl1pPr>
          </a:lstStyle>
          <a:p>
            <a:pPr lvl="0"/>
            <a:r>
              <a:rPr lang="en-US" dirty="0"/>
              <a:t>Lorem ipsum dolor sit amet, consectetur adipiscing elit, sed do eiusmod tempor incididunt ut labore et dolore magna aliqua. Ut enim ad minim veniam, quis</a:t>
            </a:r>
            <a:endParaRPr lang="ru-RU" dirty="0"/>
          </a:p>
        </p:txBody>
      </p:sp>
      <p:sp>
        <p:nvSpPr>
          <p:cNvPr id="12" name="Text Placeholder 7"/>
          <p:cNvSpPr>
            <a:spLocks noGrp="1"/>
          </p:cNvSpPr>
          <p:nvPr>
            <p:ph type="body" sz="quarter" idx="12" hasCustomPrompt="1"/>
          </p:nvPr>
        </p:nvSpPr>
        <p:spPr>
          <a:xfrm>
            <a:off x="1665288" y="2938463"/>
            <a:ext cx="2457676" cy="466044"/>
          </a:xfrm>
        </p:spPr>
        <p:txBody>
          <a:bodyPr>
            <a:normAutofit/>
          </a:bodyPr>
          <a:lstStyle>
            <a:lvl1pPr marL="0" indent="0">
              <a:buNone/>
              <a:defRPr sz="2400" b="1">
                <a:solidFill>
                  <a:schemeClr val="tx1"/>
                </a:solidFill>
              </a:defRPr>
            </a:lvl1pPr>
          </a:lstStyle>
          <a:p>
            <a:pPr lvl="0"/>
            <a:r>
              <a:rPr lang="en-US" dirty="0"/>
              <a:t>STRATEGY</a:t>
            </a:r>
            <a:endParaRPr lang="ru-RU" dirty="0"/>
          </a:p>
        </p:txBody>
      </p:sp>
      <p:sp>
        <p:nvSpPr>
          <p:cNvPr id="13" name="Text Placeholder 9"/>
          <p:cNvSpPr>
            <a:spLocks noGrp="1"/>
          </p:cNvSpPr>
          <p:nvPr>
            <p:ph type="body" sz="quarter" idx="13" hasCustomPrompt="1"/>
          </p:nvPr>
        </p:nvSpPr>
        <p:spPr>
          <a:xfrm>
            <a:off x="1665288" y="3405187"/>
            <a:ext cx="3118983" cy="979033"/>
          </a:xfrm>
        </p:spPr>
        <p:txBody>
          <a:bodyPr>
            <a:noAutofit/>
          </a:bodyPr>
          <a:lstStyle>
            <a:lvl1pPr marL="0" indent="0">
              <a:buNone/>
              <a:defRPr sz="1200"/>
            </a:lvl1pPr>
          </a:lstStyle>
          <a:p>
            <a:pPr lvl="0"/>
            <a:r>
              <a:rPr lang="en-US" dirty="0"/>
              <a:t>Lorem ipsum dolor sit amet, consectetur adipiscing elit, sed do eiusmod tempor incididunt ut labore et dolore magna aliqua. Ut enim ad minim veniam, quis</a:t>
            </a:r>
            <a:endParaRPr lang="ru-RU" dirty="0"/>
          </a:p>
        </p:txBody>
      </p:sp>
      <p:sp>
        <p:nvSpPr>
          <p:cNvPr id="14" name="Text Placeholder 7"/>
          <p:cNvSpPr>
            <a:spLocks noGrp="1"/>
          </p:cNvSpPr>
          <p:nvPr>
            <p:ph type="body" sz="quarter" idx="14" hasCustomPrompt="1"/>
          </p:nvPr>
        </p:nvSpPr>
        <p:spPr>
          <a:xfrm>
            <a:off x="2008188" y="1316496"/>
            <a:ext cx="2457676" cy="466044"/>
          </a:xfrm>
        </p:spPr>
        <p:txBody>
          <a:bodyPr>
            <a:normAutofit/>
          </a:bodyPr>
          <a:lstStyle>
            <a:lvl1pPr marL="0" indent="0">
              <a:buNone/>
              <a:defRPr sz="2400" b="1">
                <a:solidFill>
                  <a:schemeClr val="tx1"/>
                </a:solidFill>
              </a:defRPr>
            </a:lvl1pPr>
          </a:lstStyle>
          <a:p>
            <a:pPr lvl="0"/>
            <a:r>
              <a:rPr lang="en-US" dirty="0"/>
              <a:t>STARTUP</a:t>
            </a:r>
            <a:endParaRPr lang="ru-RU" dirty="0"/>
          </a:p>
        </p:txBody>
      </p:sp>
      <p:sp>
        <p:nvSpPr>
          <p:cNvPr id="15" name="Text Placeholder 9"/>
          <p:cNvSpPr>
            <a:spLocks noGrp="1"/>
          </p:cNvSpPr>
          <p:nvPr>
            <p:ph type="body" sz="quarter" idx="15" hasCustomPrompt="1"/>
          </p:nvPr>
        </p:nvSpPr>
        <p:spPr>
          <a:xfrm>
            <a:off x="2008188" y="1783220"/>
            <a:ext cx="3118983" cy="979033"/>
          </a:xfrm>
        </p:spPr>
        <p:txBody>
          <a:bodyPr>
            <a:noAutofit/>
          </a:bodyPr>
          <a:lstStyle>
            <a:lvl1pPr marL="0" indent="0">
              <a:buNone/>
              <a:defRPr sz="1200"/>
            </a:lvl1pPr>
          </a:lstStyle>
          <a:p>
            <a:pPr lvl="0"/>
            <a:r>
              <a:rPr lang="en-US" dirty="0"/>
              <a:t>Lorem ipsum dolor sit amet, consectetur adipiscing elit, sed do eiusmod tempor incididunt ut labore et dolore magna aliqua. Ut enim ad minim veniam, quis</a:t>
            </a:r>
            <a:endParaRPr lang="ru-RU" dirty="0"/>
          </a:p>
        </p:txBody>
      </p:sp>
    </p:spTree>
    <p:extLst>
      <p:ext uri="{BB962C8B-B14F-4D97-AF65-F5344CB8AC3E}">
        <p14:creationId xmlns:p14="http://schemas.microsoft.com/office/powerpoint/2010/main" val="32025395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 Pyramid">
    <p:spTree>
      <p:nvGrpSpPr>
        <p:cNvPr id="1" name=""/>
        <p:cNvGrpSpPr/>
        <p:nvPr/>
      </p:nvGrpSpPr>
      <p:grpSpPr>
        <a:xfrm>
          <a:off x="0" y="0"/>
          <a:ext cx="0" cy="0"/>
          <a:chOff x="0" y="0"/>
          <a:chExt cx="0" cy="0"/>
        </a:xfrm>
      </p:grpSpPr>
      <p:sp>
        <p:nvSpPr>
          <p:cNvPr id="14" name="Text Placeholder 7"/>
          <p:cNvSpPr>
            <a:spLocks noGrp="1"/>
          </p:cNvSpPr>
          <p:nvPr>
            <p:ph type="body" sz="quarter" idx="14" hasCustomPrompt="1"/>
          </p:nvPr>
        </p:nvSpPr>
        <p:spPr>
          <a:xfrm>
            <a:off x="938667" y="3692303"/>
            <a:ext cx="2367869" cy="349018"/>
          </a:xfrm>
        </p:spPr>
        <p:txBody>
          <a:bodyPr>
            <a:noAutofit/>
          </a:bodyPr>
          <a:lstStyle>
            <a:lvl1pPr marL="0" indent="0">
              <a:buNone/>
              <a:defRPr sz="2400" b="1">
                <a:solidFill>
                  <a:schemeClr val="tx1"/>
                </a:solidFill>
              </a:defRPr>
            </a:lvl1pPr>
          </a:lstStyle>
          <a:p>
            <a:pPr lvl="0"/>
            <a:r>
              <a:rPr lang="en-US" dirty="0"/>
              <a:t>INVESTMENT</a:t>
            </a:r>
            <a:endParaRPr lang="ru-RU" dirty="0"/>
          </a:p>
        </p:txBody>
      </p:sp>
      <p:sp>
        <p:nvSpPr>
          <p:cNvPr id="15" name="Text Placeholder 9"/>
          <p:cNvSpPr>
            <a:spLocks noGrp="1"/>
          </p:cNvSpPr>
          <p:nvPr>
            <p:ph type="body" sz="quarter" idx="15" hasCustomPrompt="1"/>
          </p:nvPr>
        </p:nvSpPr>
        <p:spPr>
          <a:xfrm>
            <a:off x="938666" y="4044727"/>
            <a:ext cx="2367869" cy="979033"/>
          </a:xfrm>
        </p:spPr>
        <p:txBody>
          <a:bodyPr>
            <a:noAutofit/>
          </a:bodyPr>
          <a:lstStyle>
            <a:lvl1pPr marL="0" indent="0">
              <a:buNone/>
              <a:defRPr sz="1200"/>
            </a:lvl1pPr>
          </a:lstStyle>
          <a:p>
            <a:pPr lvl="0"/>
            <a:r>
              <a:rPr lang="en-US" dirty="0"/>
              <a:t>Lorem ipsum dolor sit amet, consectetur adipiscing elit, sed do eiusmod tempor incididunt ut labore et dolore magna</a:t>
            </a:r>
            <a:endParaRPr lang="ru-RU" dirty="0"/>
          </a:p>
        </p:txBody>
      </p:sp>
      <p:sp>
        <p:nvSpPr>
          <p:cNvPr id="22" name="Text Placeholder 7"/>
          <p:cNvSpPr>
            <a:spLocks noGrp="1"/>
          </p:cNvSpPr>
          <p:nvPr>
            <p:ph type="body" sz="quarter" idx="22" hasCustomPrompt="1"/>
          </p:nvPr>
        </p:nvSpPr>
        <p:spPr>
          <a:xfrm>
            <a:off x="2024517" y="1610410"/>
            <a:ext cx="2367869" cy="349018"/>
          </a:xfrm>
        </p:spPr>
        <p:txBody>
          <a:bodyPr>
            <a:noAutofit/>
          </a:bodyPr>
          <a:lstStyle>
            <a:lvl1pPr marL="0" indent="0">
              <a:buNone/>
              <a:defRPr sz="2400" b="1">
                <a:solidFill>
                  <a:schemeClr val="tx1"/>
                </a:solidFill>
              </a:defRPr>
            </a:lvl1pPr>
          </a:lstStyle>
          <a:p>
            <a:pPr lvl="0"/>
            <a:r>
              <a:rPr lang="en-US" dirty="0"/>
              <a:t>CREATIVE</a:t>
            </a:r>
            <a:endParaRPr lang="ru-RU" dirty="0"/>
          </a:p>
        </p:txBody>
      </p:sp>
      <p:sp>
        <p:nvSpPr>
          <p:cNvPr id="23" name="Text Placeholder 9"/>
          <p:cNvSpPr>
            <a:spLocks noGrp="1"/>
          </p:cNvSpPr>
          <p:nvPr>
            <p:ph type="body" sz="quarter" idx="23" hasCustomPrompt="1"/>
          </p:nvPr>
        </p:nvSpPr>
        <p:spPr>
          <a:xfrm>
            <a:off x="2024516" y="1962834"/>
            <a:ext cx="2367869" cy="979033"/>
          </a:xfrm>
        </p:spPr>
        <p:txBody>
          <a:bodyPr>
            <a:noAutofit/>
          </a:bodyPr>
          <a:lstStyle>
            <a:lvl1pPr marL="0" indent="0">
              <a:buNone/>
              <a:defRPr sz="1200"/>
            </a:lvl1pPr>
          </a:lstStyle>
          <a:p>
            <a:pPr lvl="0"/>
            <a:r>
              <a:rPr lang="en-US" dirty="0"/>
              <a:t>Lorem ipsum dolor sit amet, consectetur adipiscing elit, sed do eiusmod tempor incididunt ut labore et dolore magna</a:t>
            </a:r>
            <a:endParaRPr lang="ru-RU" dirty="0"/>
          </a:p>
        </p:txBody>
      </p:sp>
      <p:sp>
        <p:nvSpPr>
          <p:cNvPr id="27" name="Text Placeholder 7"/>
          <p:cNvSpPr>
            <a:spLocks noGrp="1"/>
          </p:cNvSpPr>
          <p:nvPr>
            <p:ph type="body" sz="quarter" idx="24" hasCustomPrompt="1"/>
          </p:nvPr>
        </p:nvSpPr>
        <p:spPr>
          <a:xfrm>
            <a:off x="8000775" y="1610410"/>
            <a:ext cx="2367869" cy="349018"/>
          </a:xfrm>
        </p:spPr>
        <p:txBody>
          <a:bodyPr>
            <a:noAutofit/>
          </a:bodyPr>
          <a:lstStyle>
            <a:lvl1pPr marL="0" indent="0" algn="r">
              <a:buNone/>
              <a:defRPr sz="2400" b="1">
                <a:solidFill>
                  <a:schemeClr val="tx1"/>
                </a:solidFill>
              </a:defRPr>
            </a:lvl1pPr>
          </a:lstStyle>
          <a:p>
            <a:pPr lvl="0"/>
            <a:r>
              <a:rPr lang="en-US" dirty="0"/>
              <a:t>STRATEGY</a:t>
            </a:r>
            <a:endParaRPr lang="ru-RU" dirty="0"/>
          </a:p>
        </p:txBody>
      </p:sp>
      <p:sp>
        <p:nvSpPr>
          <p:cNvPr id="28" name="Text Placeholder 9"/>
          <p:cNvSpPr>
            <a:spLocks noGrp="1"/>
          </p:cNvSpPr>
          <p:nvPr>
            <p:ph type="body" sz="quarter" idx="25" hasCustomPrompt="1"/>
          </p:nvPr>
        </p:nvSpPr>
        <p:spPr>
          <a:xfrm>
            <a:off x="8000774" y="1962834"/>
            <a:ext cx="2367869" cy="979033"/>
          </a:xfrm>
        </p:spPr>
        <p:txBody>
          <a:bodyPr>
            <a:noAutofit/>
          </a:bodyPr>
          <a:lstStyle>
            <a:lvl1pPr marL="0" indent="0" algn="r">
              <a:buNone/>
              <a:defRPr sz="1200"/>
            </a:lvl1pPr>
          </a:lstStyle>
          <a:p>
            <a:pPr lvl="0"/>
            <a:r>
              <a:rPr lang="en-US" dirty="0"/>
              <a:t>Lorem ipsum dolor sit amet, consectetur adipiscing elit, sed do eiusmod tempor incididunt ut labore et dolore magna</a:t>
            </a:r>
            <a:endParaRPr lang="ru-RU" dirty="0"/>
          </a:p>
        </p:txBody>
      </p:sp>
      <p:sp>
        <p:nvSpPr>
          <p:cNvPr id="29" name="Text Placeholder 7"/>
          <p:cNvSpPr>
            <a:spLocks noGrp="1"/>
          </p:cNvSpPr>
          <p:nvPr>
            <p:ph type="body" sz="quarter" idx="26" hasCustomPrompt="1"/>
          </p:nvPr>
        </p:nvSpPr>
        <p:spPr>
          <a:xfrm>
            <a:off x="8841695" y="3692303"/>
            <a:ext cx="2465841" cy="349018"/>
          </a:xfrm>
        </p:spPr>
        <p:txBody>
          <a:bodyPr>
            <a:noAutofit/>
          </a:bodyPr>
          <a:lstStyle>
            <a:lvl1pPr marL="0" indent="0" algn="r">
              <a:buNone/>
              <a:defRPr sz="2400" b="1">
                <a:solidFill>
                  <a:schemeClr val="tx1"/>
                </a:solidFill>
              </a:defRPr>
            </a:lvl1pPr>
          </a:lstStyle>
          <a:p>
            <a:pPr lvl="0"/>
            <a:r>
              <a:rPr lang="en-US" dirty="0"/>
              <a:t>MANAGEMENT</a:t>
            </a:r>
            <a:endParaRPr lang="ru-RU" dirty="0"/>
          </a:p>
        </p:txBody>
      </p:sp>
      <p:sp>
        <p:nvSpPr>
          <p:cNvPr id="30" name="Text Placeholder 9"/>
          <p:cNvSpPr>
            <a:spLocks noGrp="1"/>
          </p:cNvSpPr>
          <p:nvPr>
            <p:ph type="body" sz="quarter" idx="27" hasCustomPrompt="1"/>
          </p:nvPr>
        </p:nvSpPr>
        <p:spPr>
          <a:xfrm>
            <a:off x="8841694" y="4044727"/>
            <a:ext cx="2367869" cy="979033"/>
          </a:xfrm>
        </p:spPr>
        <p:txBody>
          <a:bodyPr>
            <a:noAutofit/>
          </a:bodyPr>
          <a:lstStyle>
            <a:lvl1pPr marL="0" indent="0" algn="r">
              <a:buNone/>
              <a:defRPr sz="1200"/>
            </a:lvl1pPr>
          </a:lstStyle>
          <a:p>
            <a:pPr lvl="0"/>
            <a:r>
              <a:rPr lang="en-US" dirty="0"/>
              <a:t>Lorem ipsum dolor sit amet, consectetur adipiscing elit, sed do eiusmod tempor incididunt ut labore et dolore magna</a:t>
            </a:r>
            <a:endParaRPr lang="ru-RU" dirty="0"/>
          </a:p>
        </p:txBody>
      </p:sp>
    </p:spTree>
    <p:extLst>
      <p:ext uri="{BB962C8B-B14F-4D97-AF65-F5344CB8AC3E}">
        <p14:creationId xmlns:p14="http://schemas.microsoft.com/office/powerpoint/2010/main" val="8365206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 Pyramid">
    <p:spTree>
      <p:nvGrpSpPr>
        <p:cNvPr id="1" name=""/>
        <p:cNvGrpSpPr/>
        <p:nvPr/>
      </p:nvGrpSpPr>
      <p:grpSpPr>
        <a:xfrm>
          <a:off x="0" y="0"/>
          <a:ext cx="0" cy="0"/>
          <a:chOff x="0" y="0"/>
          <a:chExt cx="0" cy="0"/>
        </a:xfrm>
      </p:grpSpPr>
      <p:sp>
        <p:nvSpPr>
          <p:cNvPr id="7" name="Text Placeholder 7"/>
          <p:cNvSpPr>
            <a:spLocks noGrp="1"/>
          </p:cNvSpPr>
          <p:nvPr>
            <p:ph type="body" sz="quarter" idx="14" hasCustomPrompt="1"/>
          </p:nvPr>
        </p:nvSpPr>
        <p:spPr>
          <a:xfrm>
            <a:off x="865189" y="4892453"/>
            <a:ext cx="2367869" cy="349018"/>
          </a:xfrm>
        </p:spPr>
        <p:txBody>
          <a:bodyPr>
            <a:noAutofit/>
          </a:bodyPr>
          <a:lstStyle>
            <a:lvl1pPr marL="0" indent="0">
              <a:buNone/>
              <a:defRPr sz="1800" b="1">
                <a:solidFill>
                  <a:schemeClr val="tx1"/>
                </a:solidFill>
              </a:defRPr>
            </a:lvl1pPr>
          </a:lstStyle>
          <a:p>
            <a:pPr lvl="0"/>
            <a:r>
              <a:rPr lang="en-US" dirty="0"/>
              <a:t>INVESTMENT</a:t>
            </a:r>
            <a:endParaRPr lang="ru-RU" dirty="0"/>
          </a:p>
        </p:txBody>
      </p:sp>
      <p:sp>
        <p:nvSpPr>
          <p:cNvPr id="8" name="Text Placeholder 9"/>
          <p:cNvSpPr>
            <a:spLocks noGrp="1"/>
          </p:cNvSpPr>
          <p:nvPr>
            <p:ph type="body" sz="quarter" idx="15" hasCustomPrompt="1"/>
          </p:nvPr>
        </p:nvSpPr>
        <p:spPr>
          <a:xfrm>
            <a:off x="865189" y="5244877"/>
            <a:ext cx="1890530" cy="979033"/>
          </a:xfrm>
        </p:spPr>
        <p:txBody>
          <a:bodyPr>
            <a:noAutofit/>
          </a:bodyPr>
          <a:lstStyle>
            <a:lvl1pPr marL="0" indent="0">
              <a:buNone/>
              <a:defRPr sz="1100"/>
            </a:lvl1pPr>
          </a:lstStyle>
          <a:p>
            <a:pPr lvl="0"/>
            <a:r>
              <a:rPr lang="en-US" dirty="0"/>
              <a:t>Lorem ipsum dolor sit amet, consectetur adipiscing elit, sed do eiusmod tempor incididunt ut labore et dolore magna</a:t>
            </a:r>
            <a:endParaRPr lang="ru-RU" dirty="0"/>
          </a:p>
        </p:txBody>
      </p:sp>
      <p:sp>
        <p:nvSpPr>
          <p:cNvPr id="9" name="Text Placeholder 7"/>
          <p:cNvSpPr>
            <a:spLocks noGrp="1"/>
          </p:cNvSpPr>
          <p:nvPr>
            <p:ph type="body" sz="quarter" idx="16" hasCustomPrompt="1"/>
          </p:nvPr>
        </p:nvSpPr>
        <p:spPr>
          <a:xfrm>
            <a:off x="1714388" y="2916696"/>
            <a:ext cx="2367869" cy="349018"/>
          </a:xfrm>
        </p:spPr>
        <p:txBody>
          <a:bodyPr>
            <a:noAutofit/>
          </a:bodyPr>
          <a:lstStyle>
            <a:lvl1pPr marL="0" indent="0">
              <a:buNone/>
              <a:defRPr sz="1800" b="1">
                <a:solidFill>
                  <a:schemeClr val="tx1"/>
                </a:solidFill>
              </a:defRPr>
            </a:lvl1pPr>
          </a:lstStyle>
          <a:p>
            <a:pPr lvl="0"/>
            <a:r>
              <a:rPr lang="en-US" dirty="0"/>
              <a:t>STRATEGY</a:t>
            </a:r>
            <a:endParaRPr lang="ru-RU" dirty="0"/>
          </a:p>
        </p:txBody>
      </p:sp>
      <p:sp>
        <p:nvSpPr>
          <p:cNvPr id="10" name="Text Placeholder 9"/>
          <p:cNvSpPr>
            <a:spLocks noGrp="1"/>
          </p:cNvSpPr>
          <p:nvPr>
            <p:ph type="body" sz="quarter" idx="17" hasCustomPrompt="1"/>
          </p:nvPr>
        </p:nvSpPr>
        <p:spPr>
          <a:xfrm>
            <a:off x="1714388" y="3269120"/>
            <a:ext cx="1868645" cy="979033"/>
          </a:xfrm>
        </p:spPr>
        <p:txBody>
          <a:bodyPr>
            <a:noAutofit/>
          </a:bodyPr>
          <a:lstStyle>
            <a:lvl1pPr marL="0" indent="0">
              <a:buNone/>
              <a:defRPr sz="1100"/>
            </a:lvl1pPr>
          </a:lstStyle>
          <a:p>
            <a:pPr lvl="0"/>
            <a:r>
              <a:rPr lang="en-US" dirty="0"/>
              <a:t>Lorem ipsum dolor sit amet, consectetur adipiscing elit, sed do eiusmod tempor incididunt ut labore et dolore magna</a:t>
            </a:r>
            <a:endParaRPr lang="ru-RU" dirty="0"/>
          </a:p>
        </p:txBody>
      </p:sp>
      <p:sp>
        <p:nvSpPr>
          <p:cNvPr id="11" name="Text Placeholder 7"/>
          <p:cNvSpPr>
            <a:spLocks noGrp="1"/>
          </p:cNvSpPr>
          <p:nvPr>
            <p:ph type="body" sz="quarter" idx="18" hasCustomPrompt="1"/>
          </p:nvPr>
        </p:nvSpPr>
        <p:spPr>
          <a:xfrm>
            <a:off x="7220576" y="833104"/>
            <a:ext cx="2367869" cy="349018"/>
          </a:xfrm>
        </p:spPr>
        <p:txBody>
          <a:bodyPr>
            <a:noAutofit/>
          </a:bodyPr>
          <a:lstStyle>
            <a:lvl1pPr marL="0" indent="0" algn="r">
              <a:buNone/>
              <a:defRPr sz="1800" b="1">
                <a:solidFill>
                  <a:schemeClr val="tx1"/>
                </a:solidFill>
              </a:defRPr>
            </a:lvl1pPr>
          </a:lstStyle>
          <a:p>
            <a:pPr lvl="0"/>
            <a:r>
              <a:rPr lang="en-US" dirty="0"/>
              <a:t>MARKETING</a:t>
            </a:r>
            <a:endParaRPr lang="ru-RU" dirty="0"/>
          </a:p>
        </p:txBody>
      </p:sp>
      <p:sp>
        <p:nvSpPr>
          <p:cNvPr id="12" name="Text Placeholder 9"/>
          <p:cNvSpPr>
            <a:spLocks noGrp="1"/>
          </p:cNvSpPr>
          <p:nvPr>
            <p:ph type="body" sz="quarter" idx="19" hasCustomPrompt="1"/>
          </p:nvPr>
        </p:nvSpPr>
        <p:spPr>
          <a:xfrm>
            <a:off x="7551963" y="1185528"/>
            <a:ext cx="2036481" cy="979033"/>
          </a:xfrm>
        </p:spPr>
        <p:txBody>
          <a:bodyPr>
            <a:noAutofit/>
          </a:bodyPr>
          <a:lstStyle>
            <a:lvl1pPr marL="0" indent="0" algn="r">
              <a:buNone/>
              <a:defRPr sz="1100"/>
            </a:lvl1pPr>
          </a:lstStyle>
          <a:p>
            <a:pPr lvl="0"/>
            <a:r>
              <a:rPr lang="en-US" dirty="0"/>
              <a:t>Lorem ipsum dolor sit amet, consectetur adipiscing elit, sed do eiusmod tempor incididunt ut labore et dolore magna</a:t>
            </a:r>
            <a:endParaRPr lang="ru-RU" dirty="0"/>
          </a:p>
        </p:txBody>
      </p:sp>
      <p:sp>
        <p:nvSpPr>
          <p:cNvPr id="13" name="Text Placeholder 7"/>
          <p:cNvSpPr>
            <a:spLocks noGrp="1"/>
          </p:cNvSpPr>
          <p:nvPr>
            <p:ph type="body" sz="quarter" idx="20" hasCustomPrompt="1"/>
          </p:nvPr>
        </p:nvSpPr>
        <p:spPr>
          <a:xfrm>
            <a:off x="8408593" y="2916696"/>
            <a:ext cx="2367869" cy="349018"/>
          </a:xfrm>
        </p:spPr>
        <p:txBody>
          <a:bodyPr>
            <a:noAutofit/>
          </a:bodyPr>
          <a:lstStyle>
            <a:lvl1pPr marL="0" indent="0" algn="r">
              <a:buNone/>
              <a:defRPr sz="1800" b="1">
                <a:solidFill>
                  <a:schemeClr val="tx1"/>
                </a:solidFill>
              </a:defRPr>
            </a:lvl1pPr>
          </a:lstStyle>
          <a:p>
            <a:pPr lvl="0"/>
            <a:r>
              <a:rPr lang="en-US" dirty="0"/>
              <a:t>TEAMWORK</a:t>
            </a:r>
            <a:endParaRPr lang="ru-RU" dirty="0"/>
          </a:p>
        </p:txBody>
      </p:sp>
      <p:sp>
        <p:nvSpPr>
          <p:cNvPr id="14" name="Text Placeholder 9"/>
          <p:cNvSpPr>
            <a:spLocks noGrp="1"/>
          </p:cNvSpPr>
          <p:nvPr>
            <p:ph type="body" sz="quarter" idx="21" hasCustomPrompt="1"/>
          </p:nvPr>
        </p:nvSpPr>
        <p:spPr>
          <a:xfrm>
            <a:off x="8727620" y="3269120"/>
            <a:ext cx="2048841" cy="979033"/>
          </a:xfrm>
        </p:spPr>
        <p:txBody>
          <a:bodyPr>
            <a:noAutofit/>
          </a:bodyPr>
          <a:lstStyle>
            <a:lvl1pPr marL="0" indent="0" algn="r">
              <a:buNone/>
              <a:defRPr sz="1100"/>
            </a:lvl1pPr>
          </a:lstStyle>
          <a:p>
            <a:pPr lvl="0"/>
            <a:r>
              <a:rPr lang="en-US" dirty="0"/>
              <a:t>Lorem ipsum dolor sit amet, consectetur adipiscing elit, sed do eiusmod tempor incididunt ut labore et dolore magna</a:t>
            </a:r>
            <a:endParaRPr lang="ru-RU" dirty="0"/>
          </a:p>
        </p:txBody>
      </p:sp>
      <p:sp>
        <p:nvSpPr>
          <p:cNvPr id="15" name="Text Placeholder 7"/>
          <p:cNvSpPr>
            <a:spLocks noGrp="1"/>
          </p:cNvSpPr>
          <p:nvPr>
            <p:ph type="body" sz="quarter" idx="22" hasCustomPrompt="1"/>
          </p:nvPr>
        </p:nvSpPr>
        <p:spPr>
          <a:xfrm>
            <a:off x="2846118" y="917808"/>
            <a:ext cx="2367869" cy="349018"/>
          </a:xfrm>
        </p:spPr>
        <p:txBody>
          <a:bodyPr>
            <a:noAutofit/>
          </a:bodyPr>
          <a:lstStyle>
            <a:lvl1pPr marL="0" indent="0">
              <a:buNone/>
              <a:defRPr sz="1800" b="1">
                <a:solidFill>
                  <a:schemeClr val="tx1"/>
                </a:solidFill>
              </a:defRPr>
            </a:lvl1pPr>
          </a:lstStyle>
          <a:p>
            <a:pPr lvl="0"/>
            <a:r>
              <a:rPr lang="en-US" dirty="0"/>
              <a:t>BUSINESS</a:t>
            </a:r>
            <a:endParaRPr lang="ru-RU" dirty="0"/>
          </a:p>
        </p:txBody>
      </p:sp>
      <p:sp>
        <p:nvSpPr>
          <p:cNvPr id="16" name="Text Placeholder 9"/>
          <p:cNvSpPr>
            <a:spLocks noGrp="1"/>
          </p:cNvSpPr>
          <p:nvPr>
            <p:ph type="body" sz="quarter" idx="23" hasCustomPrompt="1"/>
          </p:nvPr>
        </p:nvSpPr>
        <p:spPr>
          <a:xfrm>
            <a:off x="2846118" y="1270232"/>
            <a:ext cx="1868645" cy="979033"/>
          </a:xfrm>
        </p:spPr>
        <p:txBody>
          <a:bodyPr>
            <a:noAutofit/>
          </a:bodyPr>
          <a:lstStyle>
            <a:lvl1pPr marL="0" indent="0">
              <a:buNone/>
              <a:defRPr sz="1100"/>
            </a:lvl1pPr>
          </a:lstStyle>
          <a:p>
            <a:pPr lvl="0"/>
            <a:r>
              <a:rPr lang="en-US" dirty="0"/>
              <a:t>Lorem ipsum dolor sit amet, consectetur adipiscing elit, sed do eiusmod tempor incididunt ut labore et dolore magna</a:t>
            </a:r>
            <a:endParaRPr lang="ru-RU" dirty="0"/>
          </a:p>
        </p:txBody>
      </p:sp>
    </p:spTree>
    <p:extLst>
      <p:ext uri="{BB962C8B-B14F-4D97-AF65-F5344CB8AC3E}">
        <p14:creationId xmlns:p14="http://schemas.microsoft.com/office/powerpoint/2010/main" val="8816356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6 Pyramid">
    <p:spTree>
      <p:nvGrpSpPr>
        <p:cNvPr id="1" name=""/>
        <p:cNvGrpSpPr/>
        <p:nvPr/>
      </p:nvGrpSpPr>
      <p:grpSpPr>
        <a:xfrm>
          <a:off x="0" y="0"/>
          <a:ext cx="0" cy="0"/>
          <a:chOff x="0" y="0"/>
          <a:chExt cx="0" cy="0"/>
        </a:xfrm>
      </p:grpSpPr>
      <p:sp>
        <p:nvSpPr>
          <p:cNvPr id="7" name="Text Placeholder 7"/>
          <p:cNvSpPr>
            <a:spLocks noGrp="1"/>
          </p:cNvSpPr>
          <p:nvPr>
            <p:ph type="body" sz="quarter" idx="14" hasCustomPrompt="1"/>
          </p:nvPr>
        </p:nvSpPr>
        <p:spPr>
          <a:xfrm>
            <a:off x="865189" y="4892453"/>
            <a:ext cx="2367869" cy="349018"/>
          </a:xfrm>
        </p:spPr>
        <p:txBody>
          <a:bodyPr>
            <a:noAutofit/>
          </a:bodyPr>
          <a:lstStyle>
            <a:lvl1pPr marL="0" indent="0">
              <a:buNone/>
              <a:defRPr sz="1800" b="1">
                <a:solidFill>
                  <a:schemeClr val="tx1"/>
                </a:solidFill>
              </a:defRPr>
            </a:lvl1pPr>
          </a:lstStyle>
          <a:p>
            <a:pPr lvl="0"/>
            <a:r>
              <a:rPr lang="en-US" dirty="0"/>
              <a:t>INVESTMENT</a:t>
            </a:r>
            <a:endParaRPr lang="ru-RU" dirty="0"/>
          </a:p>
        </p:txBody>
      </p:sp>
      <p:sp>
        <p:nvSpPr>
          <p:cNvPr id="8" name="Text Placeholder 9"/>
          <p:cNvSpPr>
            <a:spLocks noGrp="1"/>
          </p:cNvSpPr>
          <p:nvPr>
            <p:ph type="body" sz="quarter" idx="15" hasCustomPrompt="1"/>
          </p:nvPr>
        </p:nvSpPr>
        <p:spPr>
          <a:xfrm>
            <a:off x="865189" y="5244877"/>
            <a:ext cx="1890530" cy="979033"/>
          </a:xfrm>
        </p:spPr>
        <p:txBody>
          <a:bodyPr>
            <a:noAutofit/>
          </a:bodyPr>
          <a:lstStyle>
            <a:lvl1pPr marL="0" indent="0">
              <a:buNone/>
              <a:defRPr sz="1100"/>
            </a:lvl1pPr>
          </a:lstStyle>
          <a:p>
            <a:pPr lvl="0"/>
            <a:r>
              <a:rPr lang="en-US" dirty="0"/>
              <a:t>Lorem ipsum dolor sit amet, consectetur adipiscing elit, sed do eiusmod tempor incididunt ut labore et dolore magna</a:t>
            </a:r>
            <a:endParaRPr lang="ru-RU" dirty="0"/>
          </a:p>
        </p:txBody>
      </p:sp>
      <p:sp>
        <p:nvSpPr>
          <p:cNvPr id="9" name="Text Placeholder 7"/>
          <p:cNvSpPr>
            <a:spLocks noGrp="1"/>
          </p:cNvSpPr>
          <p:nvPr>
            <p:ph type="body" sz="quarter" idx="16" hasCustomPrompt="1"/>
          </p:nvPr>
        </p:nvSpPr>
        <p:spPr>
          <a:xfrm>
            <a:off x="1714388" y="2916696"/>
            <a:ext cx="2367869" cy="349018"/>
          </a:xfrm>
        </p:spPr>
        <p:txBody>
          <a:bodyPr>
            <a:noAutofit/>
          </a:bodyPr>
          <a:lstStyle>
            <a:lvl1pPr marL="0" indent="0">
              <a:buNone/>
              <a:defRPr sz="1800" b="1">
                <a:solidFill>
                  <a:schemeClr val="tx1"/>
                </a:solidFill>
              </a:defRPr>
            </a:lvl1pPr>
          </a:lstStyle>
          <a:p>
            <a:pPr lvl="0"/>
            <a:r>
              <a:rPr lang="en-US" dirty="0"/>
              <a:t>STRATEGY</a:t>
            </a:r>
            <a:endParaRPr lang="ru-RU" dirty="0"/>
          </a:p>
        </p:txBody>
      </p:sp>
      <p:sp>
        <p:nvSpPr>
          <p:cNvPr id="10" name="Text Placeholder 9"/>
          <p:cNvSpPr>
            <a:spLocks noGrp="1"/>
          </p:cNvSpPr>
          <p:nvPr>
            <p:ph type="body" sz="quarter" idx="17" hasCustomPrompt="1"/>
          </p:nvPr>
        </p:nvSpPr>
        <p:spPr>
          <a:xfrm>
            <a:off x="1714388" y="3269120"/>
            <a:ext cx="1868645" cy="979033"/>
          </a:xfrm>
        </p:spPr>
        <p:txBody>
          <a:bodyPr>
            <a:noAutofit/>
          </a:bodyPr>
          <a:lstStyle>
            <a:lvl1pPr marL="0" indent="0">
              <a:buNone/>
              <a:defRPr sz="1100"/>
            </a:lvl1pPr>
          </a:lstStyle>
          <a:p>
            <a:pPr lvl="0"/>
            <a:r>
              <a:rPr lang="en-US" dirty="0"/>
              <a:t>Lorem ipsum dolor sit amet, consectetur adipiscing elit, sed do eiusmod tempor incididunt ut labore et dolore magna</a:t>
            </a:r>
            <a:endParaRPr lang="ru-RU" dirty="0"/>
          </a:p>
        </p:txBody>
      </p:sp>
      <p:sp>
        <p:nvSpPr>
          <p:cNvPr id="11" name="Text Placeholder 7"/>
          <p:cNvSpPr>
            <a:spLocks noGrp="1"/>
          </p:cNvSpPr>
          <p:nvPr>
            <p:ph type="body" sz="quarter" idx="18" hasCustomPrompt="1"/>
          </p:nvPr>
        </p:nvSpPr>
        <p:spPr>
          <a:xfrm>
            <a:off x="7220576" y="833104"/>
            <a:ext cx="2367869" cy="349018"/>
          </a:xfrm>
        </p:spPr>
        <p:txBody>
          <a:bodyPr>
            <a:noAutofit/>
          </a:bodyPr>
          <a:lstStyle>
            <a:lvl1pPr marL="0" indent="0" algn="r">
              <a:buNone/>
              <a:defRPr sz="1800" b="1">
                <a:solidFill>
                  <a:schemeClr val="tx1"/>
                </a:solidFill>
              </a:defRPr>
            </a:lvl1pPr>
          </a:lstStyle>
          <a:p>
            <a:pPr lvl="0"/>
            <a:r>
              <a:rPr lang="en-US" dirty="0"/>
              <a:t>MARKETING</a:t>
            </a:r>
            <a:endParaRPr lang="ru-RU" dirty="0"/>
          </a:p>
        </p:txBody>
      </p:sp>
      <p:sp>
        <p:nvSpPr>
          <p:cNvPr id="12" name="Text Placeholder 9"/>
          <p:cNvSpPr>
            <a:spLocks noGrp="1"/>
          </p:cNvSpPr>
          <p:nvPr>
            <p:ph type="body" sz="quarter" idx="19" hasCustomPrompt="1"/>
          </p:nvPr>
        </p:nvSpPr>
        <p:spPr>
          <a:xfrm>
            <a:off x="7551963" y="1185528"/>
            <a:ext cx="2036481" cy="979033"/>
          </a:xfrm>
        </p:spPr>
        <p:txBody>
          <a:bodyPr>
            <a:noAutofit/>
          </a:bodyPr>
          <a:lstStyle>
            <a:lvl1pPr marL="0" indent="0" algn="r">
              <a:buNone/>
              <a:defRPr sz="1100"/>
            </a:lvl1pPr>
          </a:lstStyle>
          <a:p>
            <a:pPr lvl="0"/>
            <a:r>
              <a:rPr lang="en-US" dirty="0"/>
              <a:t>Lorem ipsum dolor sit amet, consectetur adipiscing elit, sed do eiusmod tempor incididunt ut labore et dolore magna</a:t>
            </a:r>
            <a:endParaRPr lang="ru-RU" dirty="0"/>
          </a:p>
        </p:txBody>
      </p:sp>
      <p:sp>
        <p:nvSpPr>
          <p:cNvPr id="13" name="Text Placeholder 7"/>
          <p:cNvSpPr>
            <a:spLocks noGrp="1"/>
          </p:cNvSpPr>
          <p:nvPr>
            <p:ph type="body" sz="quarter" idx="20" hasCustomPrompt="1"/>
          </p:nvPr>
        </p:nvSpPr>
        <p:spPr>
          <a:xfrm>
            <a:off x="8408593" y="2916696"/>
            <a:ext cx="2367869" cy="349018"/>
          </a:xfrm>
        </p:spPr>
        <p:txBody>
          <a:bodyPr>
            <a:noAutofit/>
          </a:bodyPr>
          <a:lstStyle>
            <a:lvl1pPr marL="0" indent="0" algn="r">
              <a:buNone/>
              <a:defRPr sz="1800" b="1">
                <a:solidFill>
                  <a:schemeClr val="tx1"/>
                </a:solidFill>
              </a:defRPr>
            </a:lvl1pPr>
          </a:lstStyle>
          <a:p>
            <a:pPr lvl="0"/>
            <a:r>
              <a:rPr lang="en-US" dirty="0"/>
              <a:t>TEAMWORK</a:t>
            </a:r>
            <a:endParaRPr lang="ru-RU" dirty="0"/>
          </a:p>
        </p:txBody>
      </p:sp>
      <p:sp>
        <p:nvSpPr>
          <p:cNvPr id="14" name="Text Placeholder 9"/>
          <p:cNvSpPr>
            <a:spLocks noGrp="1"/>
          </p:cNvSpPr>
          <p:nvPr>
            <p:ph type="body" sz="quarter" idx="21" hasCustomPrompt="1"/>
          </p:nvPr>
        </p:nvSpPr>
        <p:spPr>
          <a:xfrm>
            <a:off x="8727620" y="3269120"/>
            <a:ext cx="2048841" cy="979033"/>
          </a:xfrm>
        </p:spPr>
        <p:txBody>
          <a:bodyPr>
            <a:noAutofit/>
          </a:bodyPr>
          <a:lstStyle>
            <a:lvl1pPr marL="0" indent="0" algn="r">
              <a:buNone/>
              <a:defRPr sz="1100"/>
            </a:lvl1pPr>
          </a:lstStyle>
          <a:p>
            <a:pPr lvl="0"/>
            <a:r>
              <a:rPr lang="en-US" dirty="0"/>
              <a:t>Lorem ipsum dolor sit amet, consectetur adipiscing elit, sed do eiusmod tempor incididunt ut labore et dolore magna</a:t>
            </a:r>
            <a:endParaRPr lang="ru-RU" dirty="0"/>
          </a:p>
        </p:txBody>
      </p:sp>
      <p:sp>
        <p:nvSpPr>
          <p:cNvPr id="15" name="Text Placeholder 7"/>
          <p:cNvSpPr>
            <a:spLocks noGrp="1"/>
          </p:cNvSpPr>
          <p:nvPr>
            <p:ph type="body" sz="quarter" idx="22" hasCustomPrompt="1"/>
          </p:nvPr>
        </p:nvSpPr>
        <p:spPr>
          <a:xfrm>
            <a:off x="2846118" y="917808"/>
            <a:ext cx="2367869" cy="349018"/>
          </a:xfrm>
        </p:spPr>
        <p:txBody>
          <a:bodyPr>
            <a:noAutofit/>
          </a:bodyPr>
          <a:lstStyle>
            <a:lvl1pPr marL="0" indent="0">
              <a:buNone/>
              <a:defRPr sz="1800" b="1">
                <a:solidFill>
                  <a:schemeClr val="tx1"/>
                </a:solidFill>
              </a:defRPr>
            </a:lvl1pPr>
          </a:lstStyle>
          <a:p>
            <a:pPr lvl="0"/>
            <a:r>
              <a:rPr lang="en-US" dirty="0"/>
              <a:t>BUSINESS</a:t>
            </a:r>
            <a:endParaRPr lang="ru-RU" dirty="0"/>
          </a:p>
        </p:txBody>
      </p:sp>
      <p:sp>
        <p:nvSpPr>
          <p:cNvPr id="16" name="Text Placeholder 9"/>
          <p:cNvSpPr>
            <a:spLocks noGrp="1"/>
          </p:cNvSpPr>
          <p:nvPr>
            <p:ph type="body" sz="quarter" idx="23" hasCustomPrompt="1"/>
          </p:nvPr>
        </p:nvSpPr>
        <p:spPr>
          <a:xfrm>
            <a:off x="2846118" y="1270232"/>
            <a:ext cx="1868645" cy="979033"/>
          </a:xfrm>
        </p:spPr>
        <p:txBody>
          <a:bodyPr>
            <a:noAutofit/>
          </a:bodyPr>
          <a:lstStyle>
            <a:lvl1pPr marL="0" indent="0">
              <a:buNone/>
              <a:defRPr sz="1100"/>
            </a:lvl1pPr>
          </a:lstStyle>
          <a:p>
            <a:pPr lvl="0"/>
            <a:r>
              <a:rPr lang="en-US" dirty="0"/>
              <a:t>Lorem ipsum dolor sit amet, consectetur adipiscing elit, sed do eiusmod tempor incididunt ut labore et dolore magna</a:t>
            </a:r>
            <a:endParaRPr lang="ru-RU" dirty="0"/>
          </a:p>
        </p:txBody>
      </p:sp>
      <p:sp>
        <p:nvSpPr>
          <p:cNvPr id="17" name="Text Placeholder 7"/>
          <p:cNvSpPr>
            <a:spLocks noGrp="1"/>
          </p:cNvSpPr>
          <p:nvPr>
            <p:ph type="body" sz="quarter" idx="24" hasCustomPrompt="1"/>
          </p:nvPr>
        </p:nvSpPr>
        <p:spPr>
          <a:xfrm>
            <a:off x="9186806" y="4892453"/>
            <a:ext cx="2367869" cy="349018"/>
          </a:xfrm>
        </p:spPr>
        <p:txBody>
          <a:bodyPr>
            <a:noAutofit/>
          </a:bodyPr>
          <a:lstStyle>
            <a:lvl1pPr marL="0" indent="0" algn="r">
              <a:buNone/>
              <a:defRPr sz="1800" b="1">
                <a:solidFill>
                  <a:schemeClr val="tx1"/>
                </a:solidFill>
              </a:defRPr>
            </a:lvl1pPr>
          </a:lstStyle>
          <a:p>
            <a:pPr lvl="0"/>
            <a:r>
              <a:rPr lang="en-US" dirty="0"/>
              <a:t>STARTUP</a:t>
            </a:r>
            <a:endParaRPr lang="ru-RU" dirty="0"/>
          </a:p>
        </p:txBody>
      </p:sp>
      <p:sp>
        <p:nvSpPr>
          <p:cNvPr id="18" name="Text Placeholder 9"/>
          <p:cNvSpPr>
            <a:spLocks noGrp="1"/>
          </p:cNvSpPr>
          <p:nvPr>
            <p:ph type="body" sz="quarter" idx="25" hasCustomPrompt="1"/>
          </p:nvPr>
        </p:nvSpPr>
        <p:spPr>
          <a:xfrm>
            <a:off x="9505833" y="5244877"/>
            <a:ext cx="2048841" cy="979033"/>
          </a:xfrm>
        </p:spPr>
        <p:txBody>
          <a:bodyPr>
            <a:noAutofit/>
          </a:bodyPr>
          <a:lstStyle>
            <a:lvl1pPr marL="0" indent="0" algn="r">
              <a:buNone/>
              <a:defRPr sz="1100"/>
            </a:lvl1pPr>
          </a:lstStyle>
          <a:p>
            <a:pPr lvl="0"/>
            <a:r>
              <a:rPr lang="en-US" dirty="0"/>
              <a:t>Lorem ipsum dolor sit amet, consectetur adipiscing elit, sed do eiusmod tempor incididunt ut labore et dolore magna</a:t>
            </a:r>
            <a:endParaRPr lang="ru-RU" dirty="0"/>
          </a:p>
        </p:txBody>
      </p:sp>
    </p:spTree>
    <p:extLst>
      <p:ext uri="{BB962C8B-B14F-4D97-AF65-F5344CB8AC3E}">
        <p14:creationId xmlns:p14="http://schemas.microsoft.com/office/powerpoint/2010/main" val="1409344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D957D-5F9D-9A11-D97D-782C84AA506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6DE9B7A-BC81-97F8-152A-BB9F1E5E03A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8B8534B-9089-1D0E-A383-AB9A546881A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7795EFD-487D-2F67-1EF3-A1CC2FBC08CA}"/>
              </a:ext>
            </a:extLst>
          </p:cNvPr>
          <p:cNvSpPr>
            <a:spLocks noGrp="1"/>
          </p:cNvSpPr>
          <p:nvPr>
            <p:ph type="dt" sz="half" idx="10"/>
          </p:nvPr>
        </p:nvSpPr>
        <p:spPr/>
        <p:txBody>
          <a:bodyPr/>
          <a:lstStyle/>
          <a:p>
            <a:fld id="{238C7870-A61C-44F5-B52A-FEEC59719058}" type="datetimeFigureOut">
              <a:rPr lang="en-GB" smtClean="0"/>
              <a:t>14/09/2023</a:t>
            </a:fld>
            <a:endParaRPr lang="en-GB"/>
          </a:p>
        </p:txBody>
      </p:sp>
      <p:sp>
        <p:nvSpPr>
          <p:cNvPr id="6" name="Footer Placeholder 5">
            <a:extLst>
              <a:ext uri="{FF2B5EF4-FFF2-40B4-BE49-F238E27FC236}">
                <a16:creationId xmlns:a16="http://schemas.microsoft.com/office/drawing/2014/main" id="{8B7D2097-D4F2-A71E-7B85-7F9F4E5F569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74E6BCC-0252-F231-EB83-BEA32BCD8050}"/>
              </a:ext>
            </a:extLst>
          </p:cNvPr>
          <p:cNvSpPr>
            <a:spLocks noGrp="1"/>
          </p:cNvSpPr>
          <p:nvPr>
            <p:ph type="sldNum" sz="quarter" idx="12"/>
          </p:nvPr>
        </p:nvSpPr>
        <p:spPr/>
        <p:txBody>
          <a:bodyPr/>
          <a:lstStyle/>
          <a:p>
            <a:fld id="{2173C841-C6F5-4E34-BB1B-AFFC5C4F5BCF}" type="slidenum">
              <a:rPr lang="en-GB" smtClean="0"/>
              <a:t>‹#›</a:t>
            </a:fld>
            <a:endParaRPr lang="en-GB"/>
          </a:p>
        </p:txBody>
      </p:sp>
    </p:spTree>
    <p:extLst>
      <p:ext uri="{BB962C8B-B14F-4D97-AF65-F5344CB8AC3E}">
        <p14:creationId xmlns:p14="http://schemas.microsoft.com/office/powerpoint/2010/main" val="15749166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 options">
    <p:spTree>
      <p:nvGrpSpPr>
        <p:cNvPr id="1" name=""/>
        <p:cNvGrpSpPr/>
        <p:nvPr/>
      </p:nvGrpSpPr>
      <p:grpSpPr>
        <a:xfrm>
          <a:off x="0" y="0"/>
          <a:ext cx="0" cy="0"/>
          <a:chOff x="0" y="0"/>
          <a:chExt cx="0" cy="0"/>
        </a:xfrm>
      </p:grpSpPr>
      <p:sp>
        <p:nvSpPr>
          <p:cNvPr id="8" name="Text Placeholder 11"/>
          <p:cNvSpPr>
            <a:spLocks noGrp="1"/>
          </p:cNvSpPr>
          <p:nvPr>
            <p:ph type="body" sz="quarter" idx="10" hasCustomPrompt="1"/>
          </p:nvPr>
        </p:nvSpPr>
        <p:spPr>
          <a:xfrm>
            <a:off x="1485273" y="5356652"/>
            <a:ext cx="1958975" cy="1022350"/>
          </a:xfrm>
        </p:spPr>
        <p:txBody>
          <a:bodyPr>
            <a:noAutofit/>
          </a:bodyPr>
          <a:lstStyle>
            <a:lvl1pPr marL="0" indent="0">
              <a:buNone/>
              <a:defRPr sz="1400">
                <a:solidFill>
                  <a:schemeClr val="tx1"/>
                </a:solidFill>
              </a:defRPr>
            </a:lvl1pPr>
          </a:lstStyle>
          <a:p>
            <a:pPr lvl="0"/>
            <a:r>
              <a:rPr lang="en-US" dirty="0"/>
              <a:t>Lorem ipsum dolor sit amet, consectetur adipiscing elit, sed do</a:t>
            </a:r>
            <a:endParaRPr lang="ru-RU" dirty="0"/>
          </a:p>
        </p:txBody>
      </p:sp>
      <p:sp>
        <p:nvSpPr>
          <p:cNvPr id="11" name="Text Placeholder 10"/>
          <p:cNvSpPr>
            <a:spLocks noGrp="1"/>
          </p:cNvSpPr>
          <p:nvPr>
            <p:ph type="body" sz="quarter" idx="15" hasCustomPrompt="1"/>
          </p:nvPr>
        </p:nvSpPr>
        <p:spPr>
          <a:xfrm>
            <a:off x="1485273" y="5007788"/>
            <a:ext cx="1748011" cy="348864"/>
          </a:xfrm>
        </p:spPr>
        <p:txBody>
          <a:bodyPr>
            <a:noAutofit/>
          </a:bodyPr>
          <a:lstStyle>
            <a:lvl1pPr marL="0" indent="0" algn="l">
              <a:buNone/>
              <a:defRPr sz="2100" b="1"/>
            </a:lvl1pPr>
          </a:lstStyle>
          <a:p>
            <a:pPr lvl="0"/>
            <a:r>
              <a:rPr lang="en-US" dirty="0"/>
              <a:t>CREATIVE</a:t>
            </a:r>
            <a:endParaRPr lang="ru-RU" dirty="0"/>
          </a:p>
        </p:txBody>
      </p:sp>
      <p:sp>
        <p:nvSpPr>
          <p:cNvPr id="12" name="Text Placeholder 11"/>
          <p:cNvSpPr>
            <a:spLocks noGrp="1"/>
          </p:cNvSpPr>
          <p:nvPr>
            <p:ph type="body" sz="quarter" idx="16" hasCustomPrompt="1"/>
          </p:nvPr>
        </p:nvSpPr>
        <p:spPr>
          <a:xfrm>
            <a:off x="5090625" y="5356652"/>
            <a:ext cx="1958975" cy="1022350"/>
          </a:xfrm>
        </p:spPr>
        <p:txBody>
          <a:bodyPr>
            <a:noAutofit/>
          </a:bodyPr>
          <a:lstStyle>
            <a:lvl1pPr marL="0" indent="0">
              <a:buNone/>
              <a:defRPr sz="1400">
                <a:solidFill>
                  <a:schemeClr val="tx1"/>
                </a:solidFill>
              </a:defRPr>
            </a:lvl1pPr>
          </a:lstStyle>
          <a:p>
            <a:pPr lvl="0"/>
            <a:r>
              <a:rPr lang="en-US" dirty="0"/>
              <a:t>Lorem ipsum dolor sit amet, consectetur adipiscing elit, sed do</a:t>
            </a:r>
            <a:endParaRPr lang="ru-RU" dirty="0"/>
          </a:p>
        </p:txBody>
      </p:sp>
      <p:sp>
        <p:nvSpPr>
          <p:cNvPr id="13" name="Text Placeholder 10"/>
          <p:cNvSpPr>
            <a:spLocks noGrp="1"/>
          </p:cNvSpPr>
          <p:nvPr>
            <p:ph type="body" sz="quarter" idx="17" hasCustomPrompt="1"/>
          </p:nvPr>
        </p:nvSpPr>
        <p:spPr>
          <a:xfrm>
            <a:off x="5090625" y="5007788"/>
            <a:ext cx="1748011" cy="348864"/>
          </a:xfrm>
        </p:spPr>
        <p:txBody>
          <a:bodyPr>
            <a:noAutofit/>
          </a:bodyPr>
          <a:lstStyle>
            <a:lvl1pPr marL="0" indent="0" algn="l">
              <a:buNone/>
              <a:defRPr sz="2100" b="1"/>
            </a:lvl1pPr>
          </a:lstStyle>
          <a:p>
            <a:pPr lvl="0"/>
            <a:r>
              <a:rPr lang="en-US" dirty="0"/>
              <a:t>TEAMWORK</a:t>
            </a:r>
            <a:endParaRPr lang="ru-RU" dirty="0"/>
          </a:p>
        </p:txBody>
      </p:sp>
      <p:sp>
        <p:nvSpPr>
          <p:cNvPr id="14" name="Text Placeholder 11"/>
          <p:cNvSpPr>
            <a:spLocks noGrp="1"/>
          </p:cNvSpPr>
          <p:nvPr>
            <p:ph type="body" sz="quarter" idx="18" hasCustomPrompt="1"/>
          </p:nvPr>
        </p:nvSpPr>
        <p:spPr>
          <a:xfrm>
            <a:off x="8641312" y="5356652"/>
            <a:ext cx="1958975" cy="1022350"/>
          </a:xfrm>
        </p:spPr>
        <p:txBody>
          <a:bodyPr>
            <a:noAutofit/>
          </a:bodyPr>
          <a:lstStyle>
            <a:lvl1pPr marL="0" indent="0">
              <a:buNone/>
              <a:defRPr sz="1400">
                <a:solidFill>
                  <a:schemeClr val="tx1"/>
                </a:solidFill>
              </a:defRPr>
            </a:lvl1pPr>
          </a:lstStyle>
          <a:p>
            <a:pPr lvl="0"/>
            <a:r>
              <a:rPr lang="en-US" dirty="0"/>
              <a:t>Lorem ipsum dolor sit amet, consectetur adipiscing elit, sed do</a:t>
            </a:r>
            <a:endParaRPr lang="ru-RU" dirty="0"/>
          </a:p>
        </p:txBody>
      </p:sp>
      <p:sp>
        <p:nvSpPr>
          <p:cNvPr id="15" name="Text Placeholder 10"/>
          <p:cNvSpPr>
            <a:spLocks noGrp="1"/>
          </p:cNvSpPr>
          <p:nvPr>
            <p:ph type="body" sz="quarter" idx="19" hasCustomPrompt="1"/>
          </p:nvPr>
        </p:nvSpPr>
        <p:spPr>
          <a:xfrm>
            <a:off x="8641312" y="5007788"/>
            <a:ext cx="1748011" cy="348864"/>
          </a:xfrm>
        </p:spPr>
        <p:txBody>
          <a:bodyPr>
            <a:noAutofit/>
          </a:bodyPr>
          <a:lstStyle>
            <a:lvl1pPr marL="0" indent="0" algn="l">
              <a:buNone/>
              <a:defRPr sz="2100" b="1"/>
            </a:lvl1pPr>
          </a:lstStyle>
          <a:p>
            <a:pPr lvl="0"/>
            <a:r>
              <a:rPr lang="en-US" dirty="0"/>
              <a:t>STRATEGY</a:t>
            </a:r>
            <a:endParaRPr lang="ru-RU" dirty="0"/>
          </a:p>
        </p:txBody>
      </p:sp>
    </p:spTree>
    <p:extLst>
      <p:ext uri="{BB962C8B-B14F-4D97-AF65-F5344CB8AC3E}">
        <p14:creationId xmlns:p14="http://schemas.microsoft.com/office/powerpoint/2010/main" val="16512620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01 options">
    <p:spTree>
      <p:nvGrpSpPr>
        <p:cNvPr id="1" name=""/>
        <p:cNvGrpSpPr/>
        <p:nvPr/>
      </p:nvGrpSpPr>
      <p:grpSpPr>
        <a:xfrm>
          <a:off x="0" y="0"/>
          <a:ext cx="0" cy="0"/>
          <a:chOff x="0" y="0"/>
          <a:chExt cx="0" cy="0"/>
        </a:xfrm>
      </p:grpSpPr>
      <p:sp>
        <p:nvSpPr>
          <p:cNvPr id="8" name="Text Placeholder 33"/>
          <p:cNvSpPr>
            <a:spLocks noGrp="1"/>
          </p:cNvSpPr>
          <p:nvPr>
            <p:ph type="body" sz="quarter" idx="11" hasCustomPrompt="1"/>
          </p:nvPr>
        </p:nvSpPr>
        <p:spPr>
          <a:xfrm>
            <a:off x="1106805" y="1274759"/>
            <a:ext cx="2531746" cy="858842"/>
          </a:xfrm>
        </p:spPr>
        <p:txBody>
          <a:bodyPr>
            <a:noAutofit/>
          </a:bodyPr>
          <a:lstStyle>
            <a:lvl1pPr marL="0" indent="0">
              <a:buNone/>
              <a:defRPr sz="1200">
                <a:solidFill>
                  <a:schemeClr val="tx1"/>
                </a:solidFill>
              </a:defRPr>
            </a:lvl1pPr>
          </a:lstStyle>
          <a:p>
            <a:pPr lvl="0"/>
            <a:r>
              <a:rPr lang="en-US" dirty="0"/>
              <a:t>Lorem ipsum dolor sit amet, consectetur adipiscing elit, sed do eiusmod tempor incididunt ut labore et dolore magna aliqua. </a:t>
            </a:r>
          </a:p>
        </p:txBody>
      </p:sp>
      <p:sp>
        <p:nvSpPr>
          <p:cNvPr id="9" name="Text Placeholder 36"/>
          <p:cNvSpPr>
            <a:spLocks noGrp="1"/>
          </p:cNvSpPr>
          <p:nvPr>
            <p:ph type="body" sz="quarter" idx="12" hasCustomPrompt="1"/>
          </p:nvPr>
        </p:nvSpPr>
        <p:spPr>
          <a:xfrm>
            <a:off x="8905875" y="872328"/>
            <a:ext cx="2489516" cy="541338"/>
          </a:xfrm>
        </p:spPr>
        <p:txBody>
          <a:bodyPr>
            <a:noAutofit/>
          </a:bodyPr>
          <a:lstStyle>
            <a:lvl1pPr marL="0" indent="0" algn="r">
              <a:buNone/>
              <a:defRPr kumimoji="0" lang="en-US" sz="20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a:t>
            </a:r>
            <a:r>
              <a:rPr lang="ru-RU" dirty="0"/>
              <a:t>3</a:t>
            </a:r>
          </a:p>
        </p:txBody>
      </p:sp>
      <p:sp>
        <p:nvSpPr>
          <p:cNvPr id="10" name="Text Placeholder 33"/>
          <p:cNvSpPr>
            <a:spLocks noGrp="1"/>
          </p:cNvSpPr>
          <p:nvPr>
            <p:ph type="body" sz="quarter" idx="13" hasCustomPrompt="1"/>
          </p:nvPr>
        </p:nvSpPr>
        <p:spPr>
          <a:xfrm>
            <a:off x="8791575" y="1287459"/>
            <a:ext cx="2603816" cy="793752"/>
          </a:xfrm>
        </p:spPr>
        <p:txBody>
          <a:bodyPr>
            <a:noAutofit/>
          </a:bodyPr>
          <a:lstStyle>
            <a:lvl1pPr marL="0" indent="0" algn="r">
              <a:buNone/>
              <a:defRPr sz="1200">
                <a:solidFill>
                  <a:schemeClr val="tx1"/>
                </a:solidFill>
              </a:defRPr>
            </a:lvl1pPr>
          </a:lstStyle>
          <a:p>
            <a:pPr lvl="0"/>
            <a:r>
              <a:rPr lang="en-US" dirty="0"/>
              <a:t>Lorem ipsum dolor sit amet, consectetur adipiscing elit, sed do eiusmod tempor incididunt ut labore et dolore magna aliqua. </a:t>
            </a:r>
          </a:p>
        </p:txBody>
      </p:sp>
      <p:sp>
        <p:nvSpPr>
          <p:cNvPr id="11" name="Text Placeholder 36"/>
          <p:cNvSpPr>
            <a:spLocks noGrp="1"/>
          </p:cNvSpPr>
          <p:nvPr>
            <p:ph type="body" sz="quarter" idx="14" hasCustomPrompt="1"/>
          </p:nvPr>
        </p:nvSpPr>
        <p:spPr>
          <a:xfrm>
            <a:off x="1106804" y="872328"/>
            <a:ext cx="2531747" cy="541338"/>
          </a:xfrm>
        </p:spPr>
        <p:txBody>
          <a:bodyPr>
            <a:noAutofit/>
          </a:bodyPr>
          <a:lstStyle>
            <a:lvl1pPr marL="0" indent="0" algn="l">
              <a:buNone/>
              <a:defRPr kumimoji="0" lang="en-US" sz="20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2</a:t>
            </a:r>
          </a:p>
        </p:txBody>
      </p:sp>
      <p:sp>
        <p:nvSpPr>
          <p:cNvPr id="12" name="Text Placeholder 33"/>
          <p:cNvSpPr>
            <a:spLocks noGrp="1"/>
          </p:cNvSpPr>
          <p:nvPr>
            <p:ph type="body" sz="quarter" idx="15" hasCustomPrompt="1"/>
          </p:nvPr>
        </p:nvSpPr>
        <p:spPr>
          <a:xfrm>
            <a:off x="1106805" y="5246684"/>
            <a:ext cx="2531746" cy="858842"/>
          </a:xfrm>
        </p:spPr>
        <p:txBody>
          <a:bodyPr>
            <a:noAutofit/>
          </a:bodyPr>
          <a:lstStyle>
            <a:lvl1pPr marL="0" indent="0">
              <a:buNone/>
              <a:defRPr sz="1200">
                <a:solidFill>
                  <a:schemeClr val="tx1"/>
                </a:solidFill>
              </a:defRPr>
            </a:lvl1pPr>
          </a:lstStyle>
          <a:p>
            <a:pPr lvl="0"/>
            <a:r>
              <a:rPr lang="en-US" dirty="0"/>
              <a:t>Lorem ipsum dolor sit amet, consectetur adipiscing elit, sed do eiusmod tempor incididunt ut labore et dolore magna aliqua. </a:t>
            </a:r>
          </a:p>
        </p:txBody>
      </p:sp>
      <p:sp>
        <p:nvSpPr>
          <p:cNvPr id="13" name="Text Placeholder 36"/>
          <p:cNvSpPr>
            <a:spLocks noGrp="1"/>
          </p:cNvSpPr>
          <p:nvPr>
            <p:ph type="body" sz="quarter" idx="16" hasCustomPrompt="1"/>
          </p:nvPr>
        </p:nvSpPr>
        <p:spPr>
          <a:xfrm>
            <a:off x="1106804" y="4844253"/>
            <a:ext cx="2531747" cy="541338"/>
          </a:xfrm>
        </p:spPr>
        <p:txBody>
          <a:bodyPr>
            <a:noAutofit/>
          </a:bodyPr>
          <a:lstStyle>
            <a:lvl1pPr marL="0" indent="0" algn="l">
              <a:buNone/>
              <a:defRPr kumimoji="0" lang="en-US" sz="20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1</a:t>
            </a:r>
          </a:p>
        </p:txBody>
      </p:sp>
      <p:sp>
        <p:nvSpPr>
          <p:cNvPr id="14" name="Text Placeholder 36"/>
          <p:cNvSpPr>
            <a:spLocks noGrp="1"/>
          </p:cNvSpPr>
          <p:nvPr>
            <p:ph type="body" sz="quarter" idx="17" hasCustomPrompt="1"/>
          </p:nvPr>
        </p:nvSpPr>
        <p:spPr>
          <a:xfrm>
            <a:off x="8905875" y="4844253"/>
            <a:ext cx="2489516" cy="541338"/>
          </a:xfrm>
        </p:spPr>
        <p:txBody>
          <a:bodyPr>
            <a:noAutofit/>
          </a:bodyPr>
          <a:lstStyle>
            <a:lvl1pPr marL="0" indent="0" algn="r">
              <a:buNone/>
              <a:defRPr kumimoji="0" lang="en-US" sz="20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4</a:t>
            </a:r>
          </a:p>
        </p:txBody>
      </p:sp>
      <p:sp>
        <p:nvSpPr>
          <p:cNvPr id="15" name="Text Placeholder 33"/>
          <p:cNvSpPr>
            <a:spLocks noGrp="1"/>
          </p:cNvSpPr>
          <p:nvPr>
            <p:ph type="body" sz="quarter" idx="18" hasCustomPrompt="1"/>
          </p:nvPr>
        </p:nvSpPr>
        <p:spPr>
          <a:xfrm>
            <a:off x="8791575" y="5259384"/>
            <a:ext cx="2603816" cy="793752"/>
          </a:xfrm>
        </p:spPr>
        <p:txBody>
          <a:bodyPr>
            <a:noAutofit/>
          </a:bodyPr>
          <a:lstStyle>
            <a:lvl1pPr marL="0" indent="0" algn="r">
              <a:buNone/>
              <a:defRPr sz="1200">
                <a:solidFill>
                  <a:schemeClr val="tx1"/>
                </a:solidFill>
              </a:defRPr>
            </a:lvl1pPr>
          </a:lstStyle>
          <a:p>
            <a:pPr lvl="0"/>
            <a:r>
              <a:rPr lang="en-US" dirty="0"/>
              <a:t>Lorem ipsum dolor sit amet, consectetur adipiscing elit, sed do eiusmod tempor incididunt ut labore et dolore magna aliqua. </a:t>
            </a:r>
          </a:p>
        </p:txBody>
      </p:sp>
    </p:spTree>
    <p:extLst>
      <p:ext uri="{BB962C8B-B14F-4D97-AF65-F5344CB8AC3E}">
        <p14:creationId xmlns:p14="http://schemas.microsoft.com/office/powerpoint/2010/main" val="1402352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 options">
    <p:spTree>
      <p:nvGrpSpPr>
        <p:cNvPr id="1" name=""/>
        <p:cNvGrpSpPr/>
        <p:nvPr/>
      </p:nvGrpSpPr>
      <p:grpSpPr>
        <a:xfrm>
          <a:off x="0" y="0"/>
          <a:ext cx="0" cy="0"/>
          <a:chOff x="0" y="0"/>
          <a:chExt cx="0" cy="0"/>
        </a:xfrm>
      </p:grpSpPr>
      <p:sp>
        <p:nvSpPr>
          <p:cNvPr id="10" name="Text Placeholder 33"/>
          <p:cNvSpPr>
            <a:spLocks noGrp="1"/>
          </p:cNvSpPr>
          <p:nvPr>
            <p:ph type="body" sz="quarter" idx="15" hasCustomPrompt="1"/>
          </p:nvPr>
        </p:nvSpPr>
        <p:spPr>
          <a:xfrm>
            <a:off x="1011552" y="5418134"/>
            <a:ext cx="2074545" cy="858842"/>
          </a:xfrm>
        </p:spPr>
        <p:txBody>
          <a:bodyPr>
            <a:noAutofit/>
          </a:bodyPr>
          <a:lstStyle>
            <a:lvl1pPr marL="0" indent="0">
              <a:buNone/>
              <a:defRPr sz="1200">
                <a:solidFill>
                  <a:schemeClr val="tx1"/>
                </a:solidFill>
              </a:defRPr>
            </a:lvl1pPr>
          </a:lstStyle>
          <a:p>
            <a:pPr lvl="0"/>
            <a:r>
              <a:rPr lang="en-US" dirty="0"/>
              <a:t>Lorem ipsum dolor sit amet, consectetur adipiscing elit, sed do eiusmod tempor</a:t>
            </a:r>
          </a:p>
        </p:txBody>
      </p:sp>
      <p:sp>
        <p:nvSpPr>
          <p:cNvPr id="11" name="Text Placeholder 36"/>
          <p:cNvSpPr>
            <a:spLocks noGrp="1"/>
          </p:cNvSpPr>
          <p:nvPr>
            <p:ph type="body" sz="quarter" idx="16" hasCustomPrompt="1"/>
          </p:nvPr>
        </p:nvSpPr>
        <p:spPr>
          <a:xfrm>
            <a:off x="1011552" y="5035548"/>
            <a:ext cx="2226947" cy="541338"/>
          </a:xfrm>
        </p:spPr>
        <p:txBody>
          <a:bodyPr>
            <a:noAutofit/>
          </a:bodyPr>
          <a:lstStyle>
            <a:lvl1pPr marL="0" indent="0" algn="l">
              <a:buNone/>
              <a:defRPr kumimoji="0" lang="en-US" sz="20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03</a:t>
            </a:r>
            <a:endParaRPr lang="ru-RU" dirty="0"/>
          </a:p>
        </p:txBody>
      </p:sp>
      <p:sp>
        <p:nvSpPr>
          <p:cNvPr id="12" name="Text Placeholder 33"/>
          <p:cNvSpPr>
            <a:spLocks noGrp="1"/>
          </p:cNvSpPr>
          <p:nvPr>
            <p:ph type="body" sz="quarter" idx="19" hasCustomPrompt="1"/>
          </p:nvPr>
        </p:nvSpPr>
        <p:spPr>
          <a:xfrm>
            <a:off x="1011553" y="3433362"/>
            <a:ext cx="2074545" cy="858842"/>
          </a:xfrm>
        </p:spPr>
        <p:txBody>
          <a:bodyPr>
            <a:noAutofit/>
          </a:bodyPr>
          <a:lstStyle>
            <a:lvl1pPr marL="0" indent="0">
              <a:buNone/>
              <a:defRPr sz="1200">
                <a:solidFill>
                  <a:schemeClr val="tx1"/>
                </a:solidFill>
              </a:defRPr>
            </a:lvl1pPr>
          </a:lstStyle>
          <a:p>
            <a:pPr lvl="0"/>
            <a:r>
              <a:rPr lang="en-US" dirty="0"/>
              <a:t>Lorem ipsum dolor sit amet, consectetur adipiscing elit, sed do eiusmod tempor</a:t>
            </a:r>
          </a:p>
        </p:txBody>
      </p:sp>
      <p:sp>
        <p:nvSpPr>
          <p:cNvPr id="13" name="Text Placeholder 36"/>
          <p:cNvSpPr>
            <a:spLocks noGrp="1"/>
          </p:cNvSpPr>
          <p:nvPr>
            <p:ph type="body" sz="quarter" idx="20" hasCustomPrompt="1"/>
          </p:nvPr>
        </p:nvSpPr>
        <p:spPr>
          <a:xfrm>
            <a:off x="1011553" y="3050776"/>
            <a:ext cx="2322197" cy="541338"/>
          </a:xfrm>
        </p:spPr>
        <p:txBody>
          <a:bodyPr>
            <a:noAutofit/>
          </a:bodyPr>
          <a:lstStyle>
            <a:lvl1pPr marL="0" indent="0" algn="l">
              <a:buNone/>
              <a:defRPr kumimoji="0" lang="en-US" sz="20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2</a:t>
            </a:r>
          </a:p>
        </p:txBody>
      </p:sp>
      <p:sp>
        <p:nvSpPr>
          <p:cNvPr id="14" name="Text Placeholder 33"/>
          <p:cNvSpPr>
            <a:spLocks noGrp="1"/>
          </p:cNvSpPr>
          <p:nvPr>
            <p:ph type="body" sz="quarter" idx="21" hasCustomPrompt="1"/>
          </p:nvPr>
        </p:nvSpPr>
        <p:spPr>
          <a:xfrm>
            <a:off x="1011552" y="1405336"/>
            <a:ext cx="2074545" cy="858842"/>
          </a:xfrm>
        </p:spPr>
        <p:txBody>
          <a:bodyPr>
            <a:noAutofit/>
          </a:bodyPr>
          <a:lstStyle>
            <a:lvl1pPr marL="0" indent="0">
              <a:buNone/>
              <a:defRPr sz="1200">
                <a:solidFill>
                  <a:schemeClr val="tx1"/>
                </a:solidFill>
              </a:defRPr>
            </a:lvl1pPr>
          </a:lstStyle>
          <a:p>
            <a:pPr lvl="0"/>
            <a:r>
              <a:rPr lang="en-US" dirty="0"/>
              <a:t>Lorem ipsum dolor sit amet, consectetur adipiscing elit, sed do eiusmod tempor</a:t>
            </a:r>
          </a:p>
        </p:txBody>
      </p:sp>
      <p:sp>
        <p:nvSpPr>
          <p:cNvPr id="15" name="Text Placeholder 36"/>
          <p:cNvSpPr>
            <a:spLocks noGrp="1"/>
          </p:cNvSpPr>
          <p:nvPr>
            <p:ph type="body" sz="quarter" idx="22" hasCustomPrompt="1"/>
          </p:nvPr>
        </p:nvSpPr>
        <p:spPr>
          <a:xfrm>
            <a:off x="1011552" y="1022750"/>
            <a:ext cx="2322197" cy="541338"/>
          </a:xfrm>
        </p:spPr>
        <p:txBody>
          <a:bodyPr>
            <a:noAutofit/>
          </a:bodyPr>
          <a:lstStyle>
            <a:lvl1pPr marL="0" indent="0" algn="l">
              <a:buNone/>
              <a:defRPr kumimoji="0" lang="en-US" sz="20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01</a:t>
            </a:r>
            <a:endParaRPr lang="ru-RU" dirty="0"/>
          </a:p>
        </p:txBody>
      </p:sp>
      <p:sp>
        <p:nvSpPr>
          <p:cNvPr id="16" name="Text Placeholder 36"/>
          <p:cNvSpPr>
            <a:spLocks noGrp="1"/>
          </p:cNvSpPr>
          <p:nvPr>
            <p:ph type="body" sz="quarter" idx="23" hasCustomPrompt="1"/>
          </p:nvPr>
        </p:nvSpPr>
        <p:spPr>
          <a:xfrm>
            <a:off x="9258299" y="3112687"/>
            <a:ext cx="1889441" cy="541338"/>
          </a:xfrm>
        </p:spPr>
        <p:txBody>
          <a:bodyPr>
            <a:noAutofit/>
          </a:bodyPr>
          <a:lstStyle>
            <a:lvl1pPr marL="0" indent="0" algn="r">
              <a:buNone/>
              <a:defRPr kumimoji="0" lang="en-US" sz="20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5</a:t>
            </a:r>
          </a:p>
        </p:txBody>
      </p:sp>
      <p:sp>
        <p:nvSpPr>
          <p:cNvPr id="17" name="Text Placeholder 33"/>
          <p:cNvSpPr>
            <a:spLocks noGrp="1"/>
          </p:cNvSpPr>
          <p:nvPr>
            <p:ph type="body" sz="quarter" idx="24" hasCustomPrompt="1"/>
          </p:nvPr>
        </p:nvSpPr>
        <p:spPr>
          <a:xfrm>
            <a:off x="9382125" y="3507973"/>
            <a:ext cx="1765616" cy="793752"/>
          </a:xfrm>
        </p:spPr>
        <p:txBody>
          <a:bodyPr>
            <a:noAutofit/>
          </a:bodyPr>
          <a:lstStyle>
            <a:lvl1pPr marL="0" indent="0" algn="r">
              <a:buNone/>
              <a:defRPr sz="1200">
                <a:solidFill>
                  <a:schemeClr val="tx1"/>
                </a:solidFill>
              </a:defRPr>
            </a:lvl1pPr>
          </a:lstStyle>
          <a:p>
            <a:pPr lvl="0"/>
            <a:r>
              <a:rPr lang="en-US" dirty="0"/>
              <a:t>Lorem ipsum dolor sit amet, consectetur adipiscing elit, sed do eiusmod</a:t>
            </a:r>
          </a:p>
        </p:txBody>
      </p:sp>
      <p:sp>
        <p:nvSpPr>
          <p:cNvPr id="18" name="Text Placeholder 36"/>
          <p:cNvSpPr>
            <a:spLocks noGrp="1"/>
          </p:cNvSpPr>
          <p:nvPr>
            <p:ph type="body" sz="quarter" idx="25" hasCustomPrompt="1"/>
          </p:nvPr>
        </p:nvSpPr>
        <p:spPr>
          <a:xfrm>
            <a:off x="9258298" y="1022750"/>
            <a:ext cx="1889441" cy="541338"/>
          </a:xfrm>
        </p:spPr>
        <p:txBody>
          <a:bodyPr>
            <a:noAutofit/>
          </a:bodyPr>
          <a:lstStyle>
            <a:lvl1pPr marL="0" indent="0" algn="r">
              <a:buNone/>
              <a:defRPr kumimoji="0" lang="en-US" sz="20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4</a:t>
            </a:r>
          </a:p>
        </p:txBody>
      </p:sp>
      <p:sp>
        <p:nvSpPr>
          <p:cNvPr id="19" name="Text Placeholder 33"/>
          <p:cNvSpPr>
            <a:spLocks noGrp="1"/>
          </p:cNvSpPr>
          <p:nvPr>
            <p:ph type="body" sz="quarter" idx="26" hasCustomPrompt="1"/>
          </p:nvPr>
        </p:nvSpPr>
        <p:spPr>
          <a:xfrm>
            <a:off x="9382124" y="1418036"/>
            <a:ext cx="1765616" cy="793752"/>
          </a:xfrm>
        </p:spPr>
        <p:txBody>
          <a:bodyPr>
            <a:noAutofit/>
          </a:bodyPr>
          <a:lstStyle>
            <a:lvl1pPr marL="0" indent="0" algn="r">
              <a:buNone/>
              <a:defRPr sz="1200">
                <a:solidFill>
                  <a:schemeClr val="tx1"/>
                </a:solidFill>
              </a:defRPr>
            </a:lvl1pPr>
          </a:lstStyle>
          <a:p>
            <a:pPr lvl="0"/>
            <a:r>
              <a:rPr lang="en-US" dirty="0"/>
              <a:t>Lorem ipsum dolor sit amet, consectetur adipiscing elit, sed do eiusmod</a:t>
            </a:r>
          </a:p>
        </p:txBody>
      </p:sp>
      <p:sp>
        <p:nvSpPr>
          <p:cNvPr id="20" name="Text Placeholder 36"/>
          <p:cNvSpPr>
            <a:spLocks noGrp="1"/>
          </p:cNvSpPr>
          <p:nvPr>
            <p:ph type="body" sz="quarter" idx="27" hasCustomPrompt="1"/>
          </p:nvPr>
        </p:nvSpPr>
        <p:spPr>
          <a:xfrm>
            <a:off x="9258298" y="5087938"/>
            <a:ext cx="1889441" cy="541338"/>
          </a:xfrm>
        </p:spPr>
        <p:txBody>
          <a:bodyPr>
            <a:noAutofit/>
          </a:bodyPr>
          <a:lstStyle>
            <a:lvl1pPr marL="0" indent="0" algn="r">
              <a:buNone/>
              <a:defRPr kumimoji="0" lang="en-US" sz="20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06</a:t>
            </a:r>
            <a:endParaRPr lang="ru-RU" dirty="0"/>
          </a:p>
        </p:txBody>
      </p:sp>
      <p:sp>
        <p:nvSpPr>
          <p:cNvPr id="21" name="Text Placeholder 33"/>
          <p:cNvSpPr>
            <a:spLocks noGrp="1"/>
          </p:cNvSpPr>
          <p:nvPr>
            <p:ph type="body" sz="quarter" idx="28" hasCustomPrompt="1"/>
          </p:nvPr>
        </p:nvSpPr>
        <p:spPr>
          <a:xfrm>
            <a:off x="9382124" y="5483224"/>
            <a:ext cx="1765616" cy="793752"/>
          </a:xfrm>
        </p:spPr>
        <p:txBody>
          <a:bodyPr>
            <a:noAutofit/>
          </a:bodyPr>
          <a:lstStyle>
            <a:lvl1pPr marL="0" indent="0" algn="r">
              <a:buNone/>
              <a:defRPr sz="1200">
                <a:solidFill>
                  <a:schemeClr val="tx1"/>
                </a:solidFill>
              </a:defRPr>
            </a:lvl1pPr>
          </a:lstStyle>
          <a:p>
            <a:pPr lvl="0"/>
            <a:r>
              <a:rPr lang="en-US" dirty="0"/>
              <a:t>Lorem ipsum dolor sit amet, consectetur adipiscing elit, sed do eiusmod</a:t>
            </a:r>
          </a:p>
        </p:txBody>
      </p:sp>
    </p:spTree>
    <p:extLst>
      <p:ext uri="{BB962C8B-B14F-4D97-AF65-F5344CB8AC3E}">
        <p14:creationId xmlns:p14="http://schemas.microsoft.com/office/powerpoint/2010/main" val="13463250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_02 options">
    <p:spTree>
      <p:nvGrpSpPr>
        <p:cNvPr id="1" name=""/>
        <p:cNvGrpSpPr/>
        <p:nvPr/>
      </p:nvGrpSpPr>
      <p:grpSpPr>
        <a:xfrm>
          <a:off x="0" y="0"/>
          <a:ext cx="0" cy="0"/>
          <a:chOff x="0" y="0"/>
          <a:chExt cx="0" cy="0"/>
        </a:xfrm>
      </p:grpSpPr>
      <p:sp>
        <p:nvSpPr>
          <p:cNvPr id="6" name="Text Placeholder 33"/>
          <p:cNvSpPr>
            <a:spLocks noGrp="1"/>
          </p:cNvSpPr>
          <p:nvPr>
            <p:ph type="body" sz="quarter" idx="11" hasCustomPrompt="1"/>
          </p:nvPr>
        </p:nvSpPr>
        <p:spPr>
          <a:xfrm>
            <a:off x="840105" y="1560511"/>
            <a:ext cx="3855720" cy="968376"/>
          </a:xfrm>
        </p:spPr>
        <p:txBody>
          <a:bodyPr>
            <a:noAutofit/>
          </a:bodyPr>
          <a:lstStyle>
            <a:lvl1pPr marL="0" indent="0">
              <a:buNone/>
              <a:defRPr sz="1200">
                <a:solidFill>
                  <a:schemeClr val="tx1"/>
                </a:solidFill>
              </a:defRPr>
            </a:lvl1pPr>
          </a:lstStyle>
          <a:p>
            <a:pPr lvl="0"/>
            <a:r>
              <a:rPr lang="en-US" dirty="0"/>
              <a:t>Lorem ipsum dolor sit amet, consectetur adipiscing elit, sed do eiusmod tempor incididunt ut labore et dolore magna aliqua. Ut enim ad minim veniam, quis nostrud exercitation ullamco laboris nisi ut aliquip ex ea commodo consequat. </a:t>
            </a:r>
          </a:p>
        </p:txBody>
      </p:sp>
      <p:sp>
        <p:nvSpPr>
          <p:cNvPr id="7" name="Text Placeholder 36"/>
          <p:cNvSpPr>
            <a:spLocks noGrp="1"/>
          </p:cNvSpPr>
          <p:nvPr>
            <p:ph type="body" sz="quarter" idx="14" hasCustomPrompt="1"/>
          </p:nvPr>
        </p:nvSpPr>
        <p:spPr>
          <a:xfrm>
            <a:off x="840104" y="1019173"/>
            <a:ext cx="2531747" cy="541338"/>
          </a:xfrm>
        </p:spPr>
        <p:txBody>
          <a:bodyPr>
            <a:noAutofit/>
          </a:bodyPr>
          <a:lstStyle>
            <a:lvl1pPr marL="0" indent="0" algn="l">
              <a:buNone/>
              <a:defRPr kumimoji="0" lang="en-US" sz="24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01</a:t>
            </a:r>
            <a:endParaRPr lang="ru-RU" dirty="0"/>
          </a:p>
        </p:txBody>
      </p:sp>
      <p:sp>
        <p:nvSpPr>
          <p:cNvPr id="8" name="Text Placeholder 33"/>
          <p:cNvSpPr>
            <a:spLocks noGrp="1"/>
          </p:cNvSpPr>
          <p:nvPr>
            <p:ph type="body" sz="quarter" idx="15" hasCustomPrompt="1"/>
          </p:nvPr>
        </p:nvSpPr>
        <p:spPr>
          <a:xfrm>
            <a:off x="840105" y="3355971"/>
            <a:ext cx="3855720" cy="968376"/>
          </a:xfrm>
        </p:spPr>
        <p:txBody>
          <a:bodyPr>
            <a:noAutofit/>
          </a:bodyPr>
          <a:lstStyle>
            <a:lvl1pPr marL="0" indent="0">
              <a:buNone/>
              <a:defRPr sz="1200">
                <a:solidFill>
                  <a:schemeClr val="tx1"/>
                </a:solidFill>
              </a:defRPr>
            </a:lvl1pPr>
          </a:lstStyle>
          <a:p>
            <a:pPr lvl="0"/>
            <a:r>
              <a:rPr lang="en-US" dirty="0"/>
              <a:t>Lorem ipsum dolor sit amet, consectetur adipiscing elit, sed do eiusmod tempor incididunt ut labore et dolore magna aliqua. Ut enim ad minim veniam, quis nostrud exercitation ullamco laboris nisi ut aliquip ex ea commodo consequat. </a:t>
            </a:r>
          </a:p>
        </p:txBody>
      </p:sp>
      <p:sp>
        <p:nvSpPr>
          <p:cNvPr id="9" name="Text Placeholder 36"/>
          <p:cNvSpPr>
            <a:spLocks noGrp="1"/>
          </p:cNvSpPr>
          <p:nvPr>
            <p:ph type="body" sz="quarter" idx="16" hasCustomPrompt="1"/>
          </p:nvPr>
        </p:nvSpPr>
        <p:spPr>
          <a:xfrm>
            <a:off x="840104" y="2814633"/>
            <a:ext cx="2531747" cy="541338"/>
          </a:xfrm>
        </p:spPr>
        <p:txBody>
          <a:bodyPr>
            <a:noAutofit/>
          </a:bodyPr>
          <a:lstStyle>
            <a:lvl1pPr marL="0" indent="0" algn="l">
              <a:buNone/>
              <a:defRPr kumimoji="0" lang="en-US" sz="24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02</a:t>
            </a:r>
            <a:endParaRPr lang="ru-RU" dirty="0"/>
          </a:p>
        </p:txBody>
      </p:sp>
      <p:sp>
        <p:nvSpPr>
          <p:cNvPr id="10" name="Text Placeholder 33"/>
          <p:cNvSpPr>
            <a:spLocks noGrp="1"/>
          </p:cNvSpPr>
          <p:nvPr>
            <p:ph type="body" sz="quarter" idx="17" hasCustomPrompt="1"/>
          </p:nvPr>
        </p:nvSpPr>
        <p:spPr>
          <a:xfrm>
            <a:off x="840105" y="5151431"/>
            <a:ext cx="3855720" cy="968376"/>
          </a:xfrm>
        </p:spPr>
        <p:txBody>
          <a:bodyPr>
            <a:noAutofit/>
          </a:bodyPr>
          <a:lstStyle>
            <a:lvl1pPr marL="0" indent="0">
              <a:buNone/>
              <a:defRPr sz="1200">
                <a:solidFill>
                  <a:schemeClr val="tx1"/>
                </a:solidFill>
              </a:defRPr>
            </a:lvl1pPr>
          </a:lstStyle>
          <a:p>
            <a:pPr lvl="0"/>
            <a:r>
              <a:rPr lang="en-US" dirty="0"/>
              <a:t>Lorem ipsum dolor sit amet, consectetur adipiscing elit, sed do eiusmod tempor incididunt ut labore et dolore magna aliqua. Ut enim ad minim veniam, quis nostrud exercitation ullamco laboris nisi ut aliquip ex ea commodo consequat. </a:t>
            </a:r>
          </a:p>
        </p:txBody>
      </p:sp>
      <p:sp>
        <p:nvSpPr>
          <p:cNvPr id="11" name="Text Placeholder 36"/>
          <p:cNvSpPr>
            <a:spLocks noGrp="1"/>
          </p:cNvSpPr>
          <p:nvPr>
            <p:ph type="body" sz="quarter" idx="18" hasCustomPrompt="1"/>
          </p:nvPr>
        </p:nvSpPr>
        <p:spPr>
          <a:xfrm>
            <a:off x="840104" y="4610093"/>
            <a:ext cx="2531747" cy="541338"/>
          </a:xfrm>
        </p:spPr>
        <p:txBody>
          <a:bodyPr>
            <a:noAutofit/>
          </a:bodyPr>
          <a:lstStyle>
            <a:lvl1pPr marL="0" indent="0" algn="l">
              <a:buNone/>
              <a:defRPr kumimoji="0" lang="en-US" sz="24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03</a:t>
            </a:r>
            <a:endParaRPr lang="ru-RU" dirty="0"/>
          </a:p>
        </p:txBody>
      </p:sp>
    </p:spTree>
    <p:extLst>
      <p:ext uri="{BB962C8B-B14F-4D97-AF65-F5344CB8AC3E}">
        <p14:creationId xmlns:p14="http://schemas.microsoft.com/office/powerpoint/2010/main" val="36462969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253A2E-4EEB-42EF-BC88-AD0BE5B872DB}" type="datetimeFigureOut">
              <a:rPr lang="ru-RU" smtClean="0"/>
              <a:t>14.09.2023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C4730313-29A6-4D5B-A27A-B362436FA5D8}" type="slidenum">
              <a:rPr lang="ru-RU" smtClean="0"/>
              <a:t>‹#›</a:t>
            </a:fld>
            <a:endParaRPr lang="ru-RU"/>
          </a:p>
        </p:txBody>
      </p:sp>
    </p:spTree>
    <p:extLst>
      <p:ext uri="{BB962C8B-B14F-4D97-AF65-F5344CB8AC3E}">
        <p14:creationId xmlns:p14="http://schemas.microsoft.com/office/powerpoint/2010/main" val="13055508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u-R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253A2E-4EEB-42EF-BC88-AD0BE5B872DB}" type="datetimeFigureOut">
              <a:rPr lang="ru-RU" smtClean="0"/>
              <a:t>14.09.2023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4730313-29A6-4D5B-A27A-B362436FA5D8}" type="slidenum">
              <a:rPr lang="ru-RU" smtClean="0"/>
              <a:t>‹#›</a:t>
            </a:fld>
            <a:endParaRPr lang="ru-RU"/>
          </a:p>
        </p:txBody>
      </p:sp>
    </p:spTree>
    <p:extLst>
      <p:ext uri="{BB962C8B-B14F-4D97-AF65-F5344CB8AC3E}">
        <p14:creationId xmlns:p14="http://schemas.microsoft.com/office/powerpoint/2010/main" val="1662576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u-R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253A2E-4EEB-42EF-BC88-AD0BE5B872DB}" type="datetimeFigureOut">
              <a:rPr lang="ru-RU" smtClean="0"/>
              <a:t>14.09.2023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4730313-29A6-4D5B-A27A-B362436FA5D8}" type="slidenum">
              <a:rPr lang="ru-RU" smtClean="0"/>
              <a:t>‹#›</a:t>
            </a:fld>
            <a:endParaRPr lang="ru-RU"/>
          </a:p>
        </p:txBody>
      </p:sp>
    </p:spTree>
    <p:extLst>
      <p:ext uri="{BB962C8B-B14F-4D97-AF65-F5344CB8AC3E}">
        <p14:creationId xmlns:p14="http://schemas.microsoft.com/office/powerpoint/2010/main" val="255965209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10"/>
          </p:nvPr>
        </p:nvSpPr>
        <p:spPr/>
        <p:txBody>
          <a:bodyPr/>
          <a:lstStyle/>
          <a:p>
            <a:fld id="{75253A2E-4EEB-42EF-BC88-AD0BE5B872DB}" type="datetimeFigureOut">
              <a:rPr lang="ru-RU" smtClean="0"/>
              <a:t>14.09.2023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4730313-29A6-4D5B-A27A-B362436FA5D8}" type="slidenum">
              <a:rPr lang="ru-RU" smtClean="0"/>
              <a:t>‹#›</a:t>
            </a:fld>
            <a:endParaRPr lang="ru-RU"/>
          </a:p>
        </p:txBody>
      </p:sp>
    </p:spTree>
    <p:extLst>
      <p:ext uri="{BB962C8B-B14F-4D97-AF65-F5344CB8AC3E}">
        <p14:creationId xmlns:p14="http://schemas.microsoft.com/office/powerpoint/2010/main" val="24452652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10"/>
          </p:nvPr>
        </p:nvSpPr>
        <p:spPr/>
        <p:txBody>
          <a:bodyPr/>
          <a:lstStyle/>
          <a:p>
            <a:fld id="{75253A2E-4EEB-42EF-BC88-AD0BE5B872DB}" type="datetimeFigureOut">
              <a:rPr lang="ru-RU" smtClean="0"/>
              <a:t>14.09.2023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4730313-29A6-4D5B-A27A-B362436FA5D8}" type="slidenum">
              <a:rPr lang="ru-RU" smtClean="0"/>
              <a:t>‹#›</a:t>
            </a:fld>
            <a:endParaRPr lang="ru-RU"/>
          </a:p>
        </p:txBody>
      </p:sp>
    </p:spTree>
    <p:extLst>
      <p:ext uri="{BB962C8B-B14F-4D97-AF65-F5344CB8AC3E}">
        <p14:creationId xmlns:p14="http://schemas.microsoft.com/office/powerpoint/2010/main" val="35760482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02 options">
    <p:spTree>
      <p:nvGrpSpPr>
        <p:cNvPr id="1" name=""/>
        <p:cNvGrpSpPr/>
        <p:nvPr/>
      </p:nvGrpSpPr>
      <p:grpSpPr>
        <a:xfrm>
          <a:off x="0" y="0"/>
          <a:ext cx="0" cy="0"/>
          <a:chOff x="0" y="0"/>
          <a:chExt cx="0" cy="0"/>
        </a:xfrm>
      </p:grpSpPr>
      <p:sp>
        <p:nvSpPr>
          <p:cNvPr id="34" name="Text Placeholder 33"/>
          <p:cNvSpPr>
            <a:spLocks noGrp="1"/>
          </p:cNvSpPr>
          <p:nvPr>
            <p:ph type="body" sz="quarter" idx="11" hasCustomPrompt="1"/>
          </p:nvPr>
        </p:nvSpPr>
        <p:spPr>
          <a:xfrm>
            <a:off x="840105" y="3279774"/>
            <a:ext cx="2531746" cy="1558925"/>
          </a:xfrm>
        </p:spPr>
        <p:txBody>
          <a:bodyPr>
            <a:noAutofit/>
          </a:bodyPr>
          <a:lstStyle>
            <a:lvl1pPr marL="0" indent="0">
              <a:buNone/>
              <a:defRPr sz="1200">
                <a:solidFill>
                  <a:schemeClr val="tx1"/>
                </a:solidFill>
              </a:defRPr>
            </a:lvl1pPr>
          </a:lstStyle>
          <a:p>
            <a:pPr lvl="0"/>
            <a:r>
              <a:rPr lang="en-US" dirty="0"/>
              <a:t>Lorem ipsum dolor sit amet, consectetur adipiscing elit, sed do eiusmod tempor incididunt ut labore et dolore magna aliqua. Ut enim ad minim veniam, quis nostrud exercitation ullamco laboris nisi ut aliquip ex ea commodo consequat. </a:t>
            </a:r>
          </a:p>
        </p:txBody>
      </p:sp>
      <p:sp>
        <p:nvSpPr>
          <p:cNvPr id="37" name="Text Placeholder 36"/>
          <p:cNvSpPr>
            <a:spLocks noGrp="1"/>
          </p:cNvSpPr>
          <p:nvPr>
            <p:ph type="body" sz="quarter" idx="12" hasCustomPrompt="1"/>
          </p:nvPr>
        </p:nvSpPr>
        <p:spPr>
          <a:xfrm>
            <a:off x="8905875" y="2484438"/>
            <a:ext cx="2489516" cy="541338"/>
          </a:xfrm>
        </p:spPr>
        <p:txBody>
          <a:bodyPr>
            <a:noAutofit/>
          </a:bodyPr>
          <a:lstStyle>
            <a:lvl1pPr marL="0" indent="0" algn="r">
              <a:buNone/>
              <a:defRPr kumimoji="0" lang="en-US" sz="2400" b="1" i="0" u="none" strike="noStrike" kern="1200" cap="none" normalizeH="0" baseline="0" dirty="0" smtClean="0">
                <a:ln>
                  <a:noFill/>
                </a:ln>
                <a:solidFill>
                  <a:schemeClr val="accent3"/>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02</a:t>
            </a:r>
            <a:endParaRPr lang="ru-RU" dirty="0"/>
          </a:p>
        </p:txBody>
      </p:sp>
      <p:sp>
        <p:nvSpPr>
          <p:cNvPr id="44" name="Text Placeholder 33"/>
          <p:cNvSpPr>
            <a:spLocks noGrp="1"/>
          </p:cNvSpPr>
          <p:nvPr>
            <p:ph type="body" sz="quarter" idx="13" hasCustomPrompt="1"/>
          </p:nvPr>
        </p:nvSpPr>
        <p:spPr>
          <a:xfrm>
            <a:off x="8905875" y="3301998"/>
            <a:ext cx="2489516" cy="1558925"/>
          </a:xfrm>
        </p:spPr>
        <p:txBody>
          <a:bodyPr>
            <a:noAutofit/>
          </a:bodyPr>
          <a:lstStyle>
            <a:lvl1pPr marL="0" indent="0" algn="r">
              <a:buNone/>
              <a:defRPr sz="1200">
                <a:solidFill>
                  <a:schemeClr val="tx1"/>
                </a:solidFill>
              </a:defRPr>
            </a:lvl1pPr>
          </a:lstStyle>
          <a:p>
            <a:pPr lvl="0"/>
            <a:r>
              <a:rPr lang="en-US" dirty="0"/>
              <a:t>Lorem ipsum dolor sit amet, consectetur adipiscing elit, sed do eiusmod tempor incididunt ut labore et dolore magna aliqua. Ut enim ad minim veniam, quis nostrud exercitation ullamco laboris nisi ut aliquip ex ea commodo consequat. </a:t>
            </a:r>
          </a:p>
        </p:txBody>
      </p:sp>
      <p:sp>
        <p:nvSpPr>
          <p:cNvPr id="45" name="Text Placeholder 36"/>
          <p:cNvSpPr>
            <a:spLocks noGrp="1"/>
          </p:cNvSpPr>
          <p:nvPr>
            <p:ph type="body" sz="quarter" idx="14" hasCustomPrompt="1"/>
          </p:nvPr>
        </p:nvSpPr>
        <p:spPr>
          <a:xfrm>
            <a:off x="840104" y="2490789"/>
            <a:ext cx="2531747" cy="541338"/>
          </a:xfrm>
        </p:spPr>
        <p:txBody>
          <a:bodyPr>
            <a:noAutofit/>
          </a:bodyPr>
          <a:lstStyle>
            <a:lvl1pPr marL="0" indent="0" algn="l">
              <a:buNone/>
              <a:defRPr kumimoji="0" lang="en-US" sz="2400" b="1" i="0" u="none" strike="noStrike" kern="1200" cap="none" normalizeH="0" baseline="0" dirty="0" smtClean="0">
                <a:ln>
                  <a:noFill/>
                </a:ln>
                <a:solidFill>
                  <a:schemeClr val="accent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01</a:t>
            </a:r>
            <a:endParaRPr lang="ru-RU" dirty="0"/>
          </a:p>
        </p:txBody>
      </p:sp>
    </p:spTree>
    <p:extLst>
      <p:ext uri="{BB962C8B-B14F-4D97-AF65-F5344CB8AC3E}">
        <p14:creationId xmlns:p14="http://schemas.microsoft.com/office/powerpoint/2010/main" val="2900648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6F4FB-F3D0-470D-3590-C08D79AF858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EEC3522-E72D-719E-788C-E7ECF6196E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28582D-3904-9F60-9789-4479CB3EE9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05646C9-7609-42F5-E0F7-47313153B0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CB3BE25-4F64-9036-DC1C-388C1B34AEC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EBC4FBA-2A35-D28A-960A-4347F3B23440}"/>
              </a:ext>
            </a:extLst>
          </p:cNvPr>
          <p:cNvSpPr>
            <a:spLocks noGrp="1"/>
          </p:cNvSpPr>
          <p:nvPr>
            <p:ph type="dt" sz="half" idx="10"/>
          </p:nvPr>
        </p:nvSpPr>
        <p:spPr/>
        <p:txBody>
          <a:bodyPr/>
          <a:lstStyle/>
          <a:p>
            <a:fld id="{238C7870-A61C-44F5-B52A-FEEC59719058}" type="datetimeFigureOut">
              <a:rPr lang="en-GB" smtClean="0"/>
              <a:t>14/09/2023</a:t>
            </a:fld>
            <a:endParaRPr lang="en-GB"/>
          </a:p>
        </p:txBody>
      </p:sp>
      <p:sp>
        <p:nvSpPr>
          <p:cNvPr id="8" name="Footer Placeholder 7">
            <a:extLst>
              <a:ext uri="{FF2B5EF4-FFF2-40B4-BE49-F238E27FC236}">
                <a16:creationId xmlns:a16="http://schemas.microsoft.com/office/drawing/2014/main" id="{0A8E7F29-0742-BF62-0164-C7B0B0B332F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012D58E-F862-8D29-C6ED-5A3DBCD33D47}"/>
              </a:ext>
            </a:extLst>
          </p:cNvPr>
          <p:cNvSpPr>
            <a:spLocks noGrp="1"/>
          </p:cNvSpPr>
          <p:nvPr>
            <p:ph type="sldNum" sz="quarter" idx="12"/>
          </p:nvPr>
        </p:nvSpPr>
        <p:spPr/>
        <p:txBody>
          <a:bodyPr/>
          <a:lstStyle/>
          <a:p>
            <a:fld id="{2173C841-C6F5-4E34-BB1B-AFFC5C4F5BCF}" type="slidenum">
              <a:rPr lang="en-GB" smtClean="0"/>
              <a:t>‹#›</a:t>
            </a:fld>
            <a:endParaRPr lang="en-GB"/>
          </a:p>
        </p:txBody>
      </p:sp>
    </p:spTree>
    <p:extLst>
      <p:ext uri="{BB962C8B-B14F-4D97-AF65-F5344CB8AC3E}">
        <p14:creationId xmlns:p14="http://schemas.microsoft.com/office/powerpoint/2010/main" val="34605649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04 options">
    <p:spTree>
      <p:nvGrpSpPr>
        <p:cNvPr id="1" name=""/>
        <p:cNvGrpSpPr/>
        <p:nvPr/>
      </p:nvGrpSpPr>
      <p:grpSpPr>
        <a:xfrm>
          <a:off x="0" y="0"/>
          <a:ext cx="0" cy="0"/>
          <a:chOff x="0" y="0"/>
          <a:chExt cx="0" cy="0"/>
        </a:xfrm>
      </p:grpSpPr>
      <p:sp>
        <p:nvSpPr>
          <p:cNvPr id="34" name="Text Placeholder 33"/>
          <p:cNvSpPr>
            <a:spLocks noGrp="1"/>
          </p:cNvSpPr>
          <p:nvPr>
            <p:ph type="body" sz="quarter" idx="11" hasCustomPrompt="1"/>
          </p:nvPr>
        </p:nvSpPr>
        <p:spPr>
          <a:xfrm>
            <a:off x="1106805" y="1274759"/>
            <a:ext cx="2531746" cy="858842"/>
          </a:xfrm>
        </p:spPr>
        <p:txBody>
          <a:bodyPr>
            <a:noAutofit/>
          </a:bodyPr>
          <a:lstStyle>
            <a:lvl1pPr marL="0" indent="0">
              <a:buNone/>
              <a:defRPr sz="1200">
                <a:solidFill>
                  <a:schemeClr val="tx1"/>
                </a:solidFill>
              </a:defRPr>
            </a:lvl1pPr>
          </a:lstStyle>
          <a:p>
            <a:pPr lvl="0"/>
            <a:r>
              <a:rPr lang="en-US" dirty="0"/>
              <a:t>Lorem ipsum dolor sit amet, consectetur adipiscing elit, sed do eiusmod tempor incididunt ut labore et dolore magna aliqua. </a:t>
            </a:r>
          </a:p>
        </p:txBody>
      </p:sp>
      <p:sp>
        <p:nvSpPr>
          <p:cNvPr id="37" name="Text Placeholder 36"/>
          <p:cNvSpPr>
            <a:spLocks noGrp="1"/>
          </p:cNvSpPr>
          <p:nvPr>
            <p:ph type="body" sz="quarter" idx="12" hasCustomPrompt="1"/>
          </p:nvPr>
        </p:nvSpPr>
        <p:spPr>
          <a:xfrm>
            <a:off x="8905875" y="733421"/>
            <a:ext cx="2489516" cy="541338"/>
          </a:xfrm>
        </p:spPr>
        <p:txBody>
          <a:bodyPr>
            <a:noAutofit/>
          </a:bodyPr>
          <a:lstStyle>
            <a:lvl1pPr marL="0" indent="0" algn="r">
              <a:buNone/>
              <a:defRPr kumimoji="0" lang="en-US" sz="2400" b="1" i="0" u="none" strike="noStrike" kern="1200" cap="none" normalizeH="0" baseline="0" dirty="0" smtClean="0">
                <a:ln>
                  <a:noFill/>
                </a:ln>
                <a:solidFill>
                  <a:schemeClr val="accent3"/>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a:t>
            </a:r>
            <a:r>
              <a:rPr lang="ru-RU" dirty="0"/>
              <a:t>3</a:t>
            </a:r>
          </a:p>
        </p:txBody>
      </p:sp>
      <p:sp>
        <p:nvSpPr>
          <p:cNvPr id="44" name="Text Placeholder 33"/>
          <p:cNvSpPr>
            <a:spLocks noGrp="1"/>
          </p:cNvSpPr>
          <p:nvPr>
            <p:ph type="body" sz="quarter" idx="13" hasCustomPrompt="1"/>
          </p:nvPr>
        </p:nvSpPr>
        <p:spPr>
          <a:xfrm>
            <a:off x="8791575" y="1287459"/>
            <a:ext cx="2603816" cy="793752"/>
          </a:xfrm>
        </p:spPr>
        <p:txBody>
          <a:bodyPr>
            <a:noAutofit/>
          </a:bodyPr>
          <a:lstStyle>
            <a:lvl1pPr marL="0" indent="0" algn="r">
              <a:buNone/>
              <a:defRPr sz="1200">
                <a:solidFill>
                  <a:schemeClr val="tx1"/>
                </a:solidFill>
              </a:defRPr>
            </a:lvl1pPr>
          </a:lstStyle>
          <a:p>
            <a:pPr lvl="0"/>
            <a:r>
              <a:rPr lang="en-US" dirty="0"/>
              <a:t>Lorem ipsum dolor sit amet, consectetur adipiscing elit, sed do eiusmod tempor incididunt ut labore et dolore magna aliqua. </a:t>
            </a:r>
          </a:p>
        </p:txBody>
      </p:sp>
      <p:sp>
        <p:nvSpPr>
          <p:cNvPr id="45" name="Text Placeholder 36"/>
          <p:cNvSpPr>
            <a:spLocks noGrp="1"/>
          </p:cNvSpPr>
          <p:nvPr>
            <p:ph type="body" sz="quarter" idx="14" hasCustomPrompt="1"/>
          </p:nvPr>
        </p:nvSpPr>
        <p:spPr>
          <a:xfrm>
            <a:off x="1106804" y="733421"/>
            <a:ext cx="2531747" cy="541338"/>
          </a:xfrm>
        </p:spPr>
        <p:txBody>
          <a:bodyPr>
            <a:noAutofit/>
          </a:bodyPr>
          <a:lstStyle>
            <a:lvl1pPr marL="0" indent="0" algn="l">
              <a:buNone/>
              <a:defRPr kumimoji="0" lang="en-US" sz="2400" b="1" i="0" u="none" strike="noStrike" kern="1200" cap="none" normalizeH="0" baseline="0" dirty="0" smtClean="0">
                <a:ln>
                  <a:noFill/>
                </a:ln>
                <a:solidFill>
                  <a:schemeClr val="accent2"/>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2</a:t>
            </a:r>
          </a:p>
        </p:txBody>
      </p:sp>
      <p:sp>
        <p:nvSpPr>
          <p:cNvPr id="10" name="Text Placeholder 33"/>
          <p:cNvSpPr>
            <a:spLocks noGrp="1"/>
          </p:cNvSpPr>
          <p:nvPr>
            <p:ph type="body" sz="quarter" idx="15" hasCustomPrompt="1"/>
          </p:nvPr>
        </p:nvSpPr>
        <p:spPr>
          <a:xfrm>
            <a:off x="1106805" y="5246684"/>
            <a:ext cx="2531746" cy="858842"/>
          </a:xfrm>
        </p:spPr>
        <p:txBody>
          <a:bodyPr>
            <a:noAutofit/>
          </a:bodyPr>
          <a:lstStyle>
            <a:lvl1pPr marL="0" indent="0">
              <a:buNone/>
              <a:defRPr sz="1200">
                <a:solidFill>
                  <a:schemeClr val="tx1"/>
                </a:solidFill>
              </a:defRPr>
            </a:lvl1pPr>
          </a:lstStyle>
          <a:p>
            <a:pPr lvl="0"/>
            <a:r>
              <a:rPr lang="en-US" dirty="0"/>
              <a:t>Lorem ipsum dolor sit amet, consectetur adipiscing elit, sed do eiusmod tempor incididunt ut labore et dolore magna aliqua. </a:t>
            </a:r>
          </a:p>
        </p:txBody>
      </p:sp>
      <p:sp>
        <p:nvSpPr>
          <p:cNvPr id="11" name="Text Placeholder 36"/>
          <p:cNvSpPr>
            <a:spLocks noGrp="1"/>
          </p:cNvSpPr>
          <p:nvPr>
            <p:ph type="body" sz="quarter" idx="16" hasCustomPrompt="1"/>
          </p:nvPr>
        </p:nvSpPr>
        <p:spPr>
          <a:xfrm>
            <a:off x="1106804" y="4705346"/>
            <a:ext cx="2531747" cy="541338"/>
          </a:xfrm>
        </p:spPr>
        <p:txBody>
          <a:bodyPr>
            <a:noAutofit/>
          </a:bodyPr>
          <a:lstStyle>
            <a:lvl1pPr marL="0" indent="0" algn="l">
              <a:buNone/>
              <a:defRPr kumimoji="0" lang="en-US" sz="2400" b="1" i="0" u="none" strike="noStrike" kern="1200" cap="none" normalizeH="0" baseline="0" dirty="0" smtClean="0">
                <a:ln>
                  <a:noFill/>
                </a:ln>
                <a:solidFill>
                  <a:schemeClr val="accent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1</a:t>
            </a:r>
          </a:p>
        </p:txBody>
      </p:sp>
      <p:sp>
        <p:nvSpPr>
          <p:cNvPr id="12" name="Text Placeholder 36"/>
          <p:cNvSpPr>
            <a:spLocks noGrp="1"/>
          </p:cNvSpPr>
          <p:nvPr>
            <p:ph type="body" sz="quarter" idx="17" hasCustomPrompt="1"/>
          </p:nvPr>
        </p:nvSpPr>
        <p:spPr>
          <a:xfrm>
            <a:off x="8905875" y="4705346"/>
            <a:ext cx="2489516" cy="541338"/>
          </a:xfrm>
        </p:spPr>
        <p:txBody>
          <a:bodyPr>
            <a:noAutofit/>
          </a:bodyPr>
          <a:lstStyle>
            <a:lvl1pPr marL="0" indent="0" algn="r">
              <a:buNone/>
              <a:defRPr kumimoji="0" lang="en-US" sz="2400" b="1" i="0" u="none" strike="noStrike" kern="1200" cap="none" normalizeH="0" baseline="0" dirty="0" smtClean="0">
                <a:ln>
                  <a:noFill/>
                </a:ln>
                <a:solidFill>
                  <a:schemeClr val="accent5"/>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4</a:t>
            </a:r>
          </a:p>
        </p:txBody>
      </p:sp>
      <p:sp>
        <p:nvSpPr>
          <p:cNvPr id="13" name="Text Placeholder 33"/>
          <p:cNvSpPr>
            <a:spLocks noGrp="1"/>
          </p:cNvSpPr>
          <p:nvPr>
            <p:ph type="body" sz="quarter" idx="18" hasCustomPrompt="1"/>
          </p:nvPr>
        </p:nvSpPr>
        <p:spPr>
          <a:xfrm>
            <a:off x="8791575" y="5259384"/>
            <a:ext cx="2603816" cy="793752"/>
          </a:xfrm>
        </p:spPr>
        <p:txBody>
          <a:bodyPr>
            <a:noAutofit/>
          </a:bodyPr>
          <a:lstStyle>
            <a:lvl1pPr marL="0" indent="0" algn="r">
              <a:buNone/>
              <a:defRPr sz="1200">
                <a:solidFill>
                  <a:schemeClr val="tx1"/>
                </a:solidFill>
              </a:defRPr>
            </a:lvl1pPr>
          </a:lstStyle>
          <a:p>
            <a:pPr lvl="0"/>
            <a:r>
              <a:rPr lang="en-US" dirty="0"/>
              <a:t>Lorem ipsum dolor sit amet, consectetur adipiscing elit, sed do eiusmod tempor incididunt ut labore et dolore magna aliqua. </a:t>
            </a:r>
          </a:p>
        </p:txBody>
      </p:sp>
    </p:spTree>
    <p:extLst>
      <p:ext uri="{BB962C8B-B14F-4D97-AF65-F5344CB8AC3E}">
        <p14:creationId xmlns:p14="http://schemas.microsoft.com/office/powerpoint/2010/main" val="27740059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05 options">
    <p:spTree>
      <p:nvGrpSpPr>
        <p:cNvPr id="1" name=""/>
        <p:cNvGrpSpPr/>
        <p:nvPr/>
      </p:nvGrpSpPr>
      <p:grpSpPr>
        <a:xfrm>
          <a:off x="0" y="0"/>
          <a:ext cx="0" cy="0"/>
          <a:chOff x="0" y="0"/>
          <a:chExt cx="0" cy="0"/>
        </a:xfrm>
      </p:grpSpPr>
      <p:pic>
        <p:nvPicPr>
          <p:cNvPr id="2" name="Picture 1" hidden="1"/>
          <p:cNvPicPr>
            <a:picLocks noChangeAspect="1"/>
          </p:cNvPicPr>
          <p:nvPr userDrawn="1"/>
        </p:nvPicPr>
        <p:blipFill>
          <a:blip r:embed="rId2"/>
          <a:stretch>
            <a:fillRect/>
          </a:stretch>
        </p:blipFill>
        <p:spPr>
          <a:xfrm>
            <a:off x="3018" y="2412"/>
            <a:ext cx="12188982" cy="6859156"/>
          </a:xfrm>
          <a:prstGeom prst="rect">
            <a:avLst/>
          </a:prstGeom>
        </p:spPr>
      </p:pic>
      <p:sp>
        <p:nvSpPr>
          <p:cNvPr id="10" name="Text Placeholder 33"/>
          <p:cNvSpPr>
            <a:spLocks noGrp="1"/>
          </p:cNvSpPr>
          <p:nvPr>
            <p:ph type="body" sz="quarter" idx="15" hasCustomPrompt="1"/>
          </p:nvPr>
        </p:nvSpPr>
        <p:spPr>
          <a:xfrm>
            <a:off x="1106803" y="5418134"/>
            <a:ext cx="2074545" cy="858842"/>
          </a:xfrm>
        </p:spPr>
        <p:txBody>
          <a:bodyPr>
            <a:noAutofit/>
          </a:bodyPr>
          <a:lstStyle>
            <a:lvl1pPr marL="0" indent="0">
              <a:buNone/>
              <a:defRPr sz="1200">
                <a:solidFill>
                  <a:schemeClr val="tx1"/>
                </a:solidFill>
              </a:defRPr>
            </a:lvl1pPr>
          </a:lstStyle>
          <a:p>
            <a:pPr lvl="0"/>
            <a:r>
              <a:rPr lang="en-US" dirty="0"/>
              <a:t>Lorem ipsum dolor sit amet, consectetur adipiscing elit, sed do eiusmod tempor</a:t>
            </a:r>
          </a:p>
        </p:txBody>
      </p:sp>
      <p:sp>
        <p:nvSpPr>
          <p:cNvPr id="11" name="Text Placeholder 36"/>
          <p:cNvSpPr>
            <a:spLocks noGrp="1"/>
          </p:cNvSpPr>
          <p:nvPr>
            <p:ph type="body" sz="quarter" idx="16" hasCustomPrompt="1"/>
          </p:nvPr>
        </p:nvSpPr>
        <p:spPr>
          <a:xfrm>
            <a:off x="1106803" y="5035548"/>
            <a:ext cx="2226947" cy="541338"/>
          </a:xfrm>
        </p:spPr>
        <p:txBody>
          <a:bodyPr>
            <a:noAutofit/>
          </a:bodyPr>
          <a:lstStyle>
            <a:lvl1pPr marL="0" indent="0" algn="l">
              <a:buNone/>
              <a:defRPr kumimoji="0" lang="en-US" sz="2000" b="1" i="0" u="none" strike="noStrike" kern="1200" cap="none" normalizeH="0" baseline="0" dirty="0" smtClean="0">
                <a:ln>
                  <a:noFill/>
                </a:ln>
                <a:solidFill>
                  <a:schemeClr val="accent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1</a:t>
            </a:r>
          </a:p>
        </p:txBody>
      </p:sp>
      <p:sp>
        <p:nvSpPr>
          <p:cNvPr id="14" name="Text Placeholder 33"/>
          <p:cNvSpPr>
            <a:spLocks noGrp="1"/>
          </p:cNvSpPr>
          <p:nvPr>
            <p:ph type="body" sz="quarter" idx="19" hasCustomPrompt="1"/>
          </p:nvPr>
        </p:nvSpPr>
        <p:spPr>
          <a:xfrm>
            <a:off x="1011553" y="3433362"/>
            <a:ext cx="2074545" cy="858842"/>
          </a:xfrm>
        </p:spPr>
        <p:txBody>
          <a:bodyPr>
            <a:noAutofit/>
          </a:bodyPr>
          <a:lstStyle>
            <a:lvl1pPr marL="0" indent="0">
              <a:buNone/>
              <a:defRPr sz="1200">
                <a:solidFill>
                  <a:schemeClr val="tx1"/>
                </a:solidFill>
              </a:defRPr>
            </a:lvl1pPr>
          </a:lstStyle>
          <a:p>
            <a:pPr lvl="0"/>
            <a:r>
              <a:rPr lang="en-US" dirty="0"/>
              <a:t>Lorem ipsum dolor sit amet, consectetur adipiscing elit, sed do eiusmod tempor</a:t>
            </a:r>
          </a:p>
        </p:txBody>
      </p:sp>
      <p:sp>
        <p:nvSpPr>
          <p:cNvPr id="15" name="Text Placeholder 36"/>
          <p:cNvSpPr>
            <a:spLocks noGrp="1"/>
          </p:cNvSpPr>
          <p:nvPr>
            <p:ph type="body" sz="quarter" idx="20" hasCustomPrompt="1"/>
          </p:nvPr>
        </p:nvSpPr>
        <p:spPr>
          <a:xfrm>
            <a:off x="1011553" y="3050776"/>
            <a:ext cx="2322197" cy="541338"/>
          </a:xfrm>
        </p:spPr>
        <p:txBody>
          <a:bodyPr>
            <a:noAutofit/>
          </a:bodyPr>
          <a:lstStyle>
            <a:lvl1pPr marL="0" indent="0" algn="l">
              <a:buNone/>
              <a:defRPr kumimoji="0" lang="en-US" sz="2000" b="1" i="0" u="none" strike="noStrike" kern="1200" cap="none" normalizeH="0" baseline="0" dirty="0" smtClean="0">
                <a:ln>
                  <a:noFill/>
                </a:ln>
                <a:solidFill>
                  <a:schemeClr val="accent2"/>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2</a:t>
            </a:r>
          </a:p>
        </p:txBody>
      </p:sp>
      <p:sp>
        <p:nvSpPr>
          <p:cNvPr id="18" name="Text Placeholder 33"/>
          <p:cNvSpPr>
            <a:spLocks noGrp="1"/>
          </p:cNvSpPr>
          <p:nvPr>
            <p:ph type="body" sz="quarter" idx="21" hasCustomPrompt="1"/>
          </p:nvPr>
        </p:nvSpPr>
        <p:spPr>
          <a:xfrm>
            <a:off x="1478278" y="1405336"/>
            <a:ext cx="2074545" cy="858842"/>
          </a:xfrm>
        </p:spPr>
        <p:txBody>
          <a:bodyPr>
            <a:noAutofit/>
          </a:bodyPr>
          <a:lstStyle>
            <a:lvl1pPr marL="0" indent="0">
              <a:buNone/>
              <a:defRPr sz="1200">
                <a:solidFill>
                  <a:schemeClr val="tx1"/>
                </a:solidFill>
              </a:defRPr>
            </a:lvl1pPr>
          </a:lstStyle>
          <a:p>
            <a:pPr lvl="0"/>
            <a:r>
              <a:rPr lang="en-US" dirty="0"/>
              <a:t>Lorem ipsum dolor sit amet, consectetur adipiscing elit, sed do eiusmod tempor</a:t>
            </a:r>
          </a:p>
        </p:txBody>
      </p:sp>
      <p:sp>
        <p:nvSpPr>
          <p:cNvPr id="19" name="Text Placeholder 36"/>
          <p:cNvSpPr>
            <a:spLocks noGrp="1"/>
          </p:cNvSpPr>
          <p:nvPr>
            <p:ph type="body" sz="quarter" idx="22" hasCustomPrompt="1"/>
          </p:nvPr>
        </p:nvSpPr>
        <p:spPr>
          <a:xfrm>
            <a:off x="1478278" y="1022750"/>
            <a:ext cx="2322197" cy="541338"/>
          </a:xfrm>
        </p:spPr>
        <p:txBody>
          <a:bodyPr>
            <a:noAutofit/>
          </a:bodyPr>
          <a:lstStyle>
            <a:lvl1pPr marL="0" indent="0" algn="l">
              <a:buNone/>
              <a:defRPr kumimoji="0" lang="en-US" sz="2000" b="1" i="0" u="none" strike="noStrike" kern="1200" cap="none" normalizeH="0" baseline="0" dirty="0" smtClean="0">
                <a:ln>
                  <a:noFill/>
                </a:ln>
                <a:solidFill>
                  <a:schemeClr val="accent3"/>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3</a:t>
            </a:r>
          </a:p>
        </p:txBody>
      </p:sp>
      <p:sp>
        <p:nvSpPr>
          <p:cNvPr id="20" name="Text Placeholder 36"/>
          <p:cNvSpPr>
            <a:spLocks noGrp="1"/>
          </p:cNvSpPr>
          <p:nvPr>
            <p:ph type="body" sz="quarter" idx="23" hasCustomPrompt="1"/>
          </p:nvPr>
        </p:nvSpPr>
        <p:spPr>
          <a:xfrm>
            <a:off x="9258299" y="3112687"/>
            <a:ext cx="1889441" cy="541338"/>
          </a:xfrm>
        </p:spPr>
        <p:txBody>
          <a:bodyPr>
            <a:noAutofit/>
          </a:bodyPr>
          <a:lstStyle>
            <a:lvl1pPr marL="0" indent="0" algn="r">
              <a:buNone/>
              <a:defRPr kumimoji="0" lang="en-US" sz="2000" b="1" i="0" u="none" strike="noStrike" kern="1200" cap="none" normalizeH="0" baseline="0" dirty="0" smtClean="0">
                <a:ln>
                  <a:noFill/>
                </a:ln>
                <a:solidFill>
                  <a:schemeClr val="accent6"/>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5</a:t>
            </a:r>
          </a:p>
        </p:txBody>
      </p:sp>
      <p:sp>
        <p:nvSpPr>
          <p:cNvPr id="21" name="Text Placeholder 33"/>
          <p:cNvSpPr>
            <a:spLocks noGrp="1"/>
          </p:cNvSpPr>
          <p:nvPr>
            <p:ph type="body" sz="quarter" idx="24" hasCustomPrompt="1"/>
          </p:nvPr>
        </p:nvSpPr>
        <p:spPr>
          <a:xfrm>
            <a:off x="9382125" y="3507973"/>
            <a:ext cx="1765616" cy="793752"/>
          </a:xfrm>
        </p:spPr>
        <p:txBody>
          <a:bodyPr>
            <a:noAutofit/>
          </a:bodyPr>
          <a:lstStyle>
            <a:lvl1pPr marL="0" indent="0" algn="r">
              <a:buNone/>
              <a:defRPr sz="1200">
                <a:solidFill>
                  <a:schemeClr val="tx1"/>
                </a:solidFill>
              </a:defRPr>
            </a:lvl1pPr>
          </a:lstStyle>
          <a:p>
            <a:pPr lvl="0"/>
            <a:r>
              <a:rPr lang="en-US" dirty="0"/>
              <a:t>Lorem ipsum dolor sit amet, consectetur adipiscing elit, sed do eiusmod</a:t>
            </a:r>
          </a:p>
        </p:txBody>
      </p:sp>
      <p:sp>
        <p:nvSpPr>
          <p:cNvPr id="22" name="Text Placeholder 36"/>
          <p:cNvSpPr>
            <a:spLocks noGrp="1"/>
          </p:cNvSpPr>
          <p:nvPr>
            <p:ph type="body" sz="quarter" idx="25" hasCustomPrompt="1"/>
          </p:nvPr>
        </p:nvSpPr>
        <p:spPr>
          <a:xfrm>
            <a:off x="8848724" y="1022750"/>
            <a:ext cx="1889441" cy="541338"/>
          </a:xfrm>
        </p:spPr>
        <p:txBody>
          <a:bodyPr>
            <a:noAutofit/>
          </a:bodyPr>
          <a:lstStyle>
            <a:lvl1pPr marL="0" indent="0" algn="r">
              <a:buNone/>
              <a:defRPr kumimoji="0" lang="en-US" sz="2000" b="1" i="0" u="none" strike="noStrike" kern="1200" cap="none" normalizeH="0" baseline="0" dirty="0" smtClean="0">
                <a:ln>
                  <a:noFill/>
                </a:ln>
                <a:solidFill>
                  <a:schemeClr val="accent5"/>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4</a:t>
            </a:r>
          </a:p>
        </p:txBody>
      </p:sp>
      <p:sp>
        <p:nvSpPr>
          <p:cNvPr id="23" name="Text Placeholder 33"/>
          <p:cNvSpPr>
            <a:spLocks noGrp="1"/>
          </p:cNvSpPr>
          <p:nvPr>
            <p:ph type="body" sz="quarter" idx="26" hasCustomPrompt="1"/>
          </p:nvPr>
        </p:nvSpPr>
        <p:spPr>
          <a:xfrm>
            <a:off x="8972550" y="1418036"/>
            <a:ext cx="1765616" cy="793752"/>
          </a:xfrm>
        </p:spPr>
        <p:txBody>
          <a:bodyPr>
            <a:noAutofit/>
          </a:bodyPr>
          <a:lstStyle>
            <a:lvl1pPr marL="0" indent="0" algn="r">
              <a:buNone/>
              <a:defRPr sz="1200">
                <a:solidFill>
                  <a:schemeClr val="tx1"/>
                </a:solidFill>
              </a:defRPr>
            </a:lvl1pPr>
          </a:lstStyle>
          <a:p>
            <a:pPr lvl="0"/>
            <a:r>
              <a:rPr lang="en-US" dirty="0"/>
              <a:t>Lorem ipsum dolor sit amet, consectetur adipiscing elit, sed do eiusmod</a:t>
            </a:r>
          </a:p>
        </p:txBody>
      </p:sp>
    </p:spTree>
    <p:extLst>
      <p:ext uri="{BB962C8B-B14F-4D97-AF65-F5344CB8AC3E}">
        <p14:creationId xmlns:p14="http://schemas.microsoft.com/office/powerpoint/2010/main" val="11571857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06 options">
    <p:spTree>
      <p:nvGrpSpPr>
        <p:cNvPr id="1" name=""/>
        <p:cNvGrpSpPr/>
        <p:nvPr/>
      </p:nvGrpSpPr>
      <p:grpSpPr>
        <a:xfrm>
          <a:off x="0" y="0"/>
          <a:ext cx="0" cy="0"/>
          <a:chOff x="0" y="0"/>
          <a:chExt cx="0" cy="0"/>
        </a:xfrm>
      </p:grpSpPr>
      <p:pic>
        <p:nvPicPr>
          <p:cNvPr id="2" name="Picture 1" hidden="1"/>
          <p:cNvPicPr>
            <a:picLocks noChangeAspect="1"/>
          </p:cNvPicPr>
          <p:nvPr userDrawn="1"/>
        </p:nvPicPr>
        <p:blipFill>
          <a:blip r:embed="rId2"/>
          <a:stretch>
            <a:fillRect/>
          </a:stretch>
        </p:blipFill>
        <p:spPr>
          <a:xfrm>
            <a:off x="3018" y="2412"/>
            <a:ext cx="12188982" cy="6859156"/>
          </a:xfrm>
          <a:prstGeom prst="rect">
            <a:avLst/>
          </a:prstGeom>
        </p:spPr>
      </p:pic>
      <p:sp>
        <p:nvSpPr>
          <p:cNvPr id="10" name="Text Placeholder 33"/>
          <p:cNvSpPr>
            <a:spLocks noGrp="1"/>
          </p:cNvSpPr>
          <p:nvPr>
            <p:ph type="body" sz="quarter" idx="15" hasCustomPrompt="1"/>
          </p:nvPr>
        </p:nvSpPr>
        <p:spPr>
          <a:xfrm>
            <a:off x="1478278" y="5418134"/>
            <a:ext cx="2074545" cy="858842"/>
          </a:xfrm>
        </p:spPr>
        <p:txBody>
          <a:bodyPr>
            <a:noAutofit/>
          </a:bodyPr>
          <a:lstStyle>
            <a:lvl1pPr marL="0" indent="0">
              <a:buNone/>
              <a:defRPr sz="1200">
                <a:solidFill>
                  <a:schemeClr val="tx1"/>
                </a:solidFill>
              </a:defRPr>
            </a:lvl1pPr>
          </a:lstStyle>
          <a:p>
            <a:pPr lvl="0"/>
            <a:r>
              <a:rPr lang="en-US" dirty="0"/>
              <a:t>Lorem ipsum dolor sit amet, consectetur adipiscing elit, sed do eiusmod tempor</a:t>
            </a:r>
          </a:p>
        </p:txBody>
      </p:sp>
      <p:sp>
        <p:nvSpPr>
          <p:cNvPr id="11" name="Text Placeholder 36"/>
          <p:cNvSpPr>
            <a:spLocks noGrp="1"/>
          </p:cNvSpPr>
          <p:nvPr>
            <p:ph type="body" sz="quarter" idx="16" hasCustomPrompt="1"/>
          </p:nvPr>
        </p:nvSpPr>
        <p:spPr>
          <a:xfrm>
            <a:off x="1478278" y="5035548"/>
            <a:ext cx="2226947" cy="541338"/>
          </a:xfrm>
        </p:spPr>
        <p:txBody>
          <a:bodyPr>
            <a:noAutofit/>
          </a:bodyPr>
          <a:lstStyle>
            <a:lvl1pPr marL="0" indent="0" algn="l">
              <a:buNone/>
              <a:defRPr kumimoji="0" lang="en-US" sz="2000" b="1" i="0" u="none" strike="noStrike" kern="1200" cap="none" normalizeH="0" baseline="0" dirty="0" smtClean="0">
                <a:ln>
                  <a:noFill/>
                </a:ln>
                <a:solidFill>
                  <a:schemeClr val="accent3"/>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03</a:t>
            </a:r>
            <a:endParaRPr lang="ru-RU" dirty="0"/>
          </a:p>
        </p:txBody>
      </p:sp>
      <p:sp>
        <p:nvSpPr>
          <p:cNvPr id="14" name="Text Placeholder 33"/>
          <p:cNvSpPr>
            <a:spLocks noGrp="1"/>
          </p:cNvSpPr>
          <p:nvPr>
            <p:ph type="body" sz="quarter" idx="19" hasCustomPrompt="1"/>
          </p:nvPr>
        </p:nvSpPr>
        <p:spPr>
          <a:xfrm>
            <a:off x="1011553" y="3433362"/>
            <a:ext cx="2074545" cy="858842"/>
          </a:xfrm>
        </p:spPr>
        <p:txBody>
          <a:bodyPr>
            <a:noAutofit/>
          </a:bodyPr>
          <a:lstStyle>
            <a:lvl1pPr marL="0" indent="0">
              <a:buNone/>
              <a:defRPr sz="1200">
                <a:solidFill>
                  <a:schemeClr val="tx1"/>
                </a:solidFill>
              </a:defRPr>
            </a:lvl1pPr>
          </a:lstStyle>
          <a:p>
            <a:pPr lvl="0"/>
            <a:r>
              <a:rPr lang="en-US" dirty="0"/>
              <a:t>Lorem ipsum dolor sit amet, consectetur adipiscing elit, sed do eiusmod tempor</a:t>
            </a:r>
          </a:p>
        </p:txBody>
      </p:sp>
      <p:sp>
        <p:nvSpPr>
          <p:cNvPr id="15" name="Text Placeholder 36"/>
          <p:cNvSpPr>
            <a:spLocks noGrp="1"/>
          </p:cNvSpPr>
          <p:nvPr>
            <p:ph type="body" sz="quarter" idx="20" hasCustomPrompt="1"/>
          </p:nvPr>
        </p:nvSpPr>
        <p:spPr>
          <a:xfrm>
            <a:off x="1011553" y="3050776"/>
            <a:ext cx="2322197" cy="541338"/>
          </a:xfrm>
        </p:spPr>
        <p:txBody>
          <a:bodyPr>
            <a:noAutofit/>
          </a:bodyPr>
          <a:lstStyle>
            <a:lvl1pPr marL="0" indent="0" algn="l">
              <a:buNone/>
              <a:defRPr kumimoji="0" lang="en-US" sz="2000" b="1" i="0" u="none" strike="noStrike" kern="1200" cap="none" normalizeH="0" baseline="0" dirty="0" smtClean="0">
                <a:ln>
                  <a:noFill/>
                </a:ln>
                <a:solidFill>
                  <a:schemeClr val="accent2"/>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2</a:t>
            </a:r>
          </a:p>
        </p:txBody>
      </p:sp>
      <p:sp>
        <p:nvSpPr>
          <p:cNvPr id="18" name="Text Placeholder 33"/>
          <p:cNvSpPr>
            <a:spLocks noGrp="1"/>
          </p:cNvSpPr>
          <p:nvPr>
            <p:ph type="body" sz="quarter" idx="21" hasCustomPrompt="1"/>
          </p:nvPr>
        </p:nvSpPr>
        <p:spPr>
          <a:xfrm>
            <a:off x="1478278" y="1405336"/>
            <a:ext cx="2074545" cy="858842"/>
          </a:xfrm>
        </p:spPr>
        <p:txBody>
          <a:bodyPr>
            <a:noAutofit/>
          </a:bodyPr>
          <a:lstStyle>
            <a:lvl1pPr marL="0" indent="0">
              <a:buNone/>
              <a:defRPr sz="1200">
                <a:solidFill>
                  <a:schemeClr val="tx1"/>
                </a:solidFill>
              </a:defRPr>
            </a:lvl1pPr>
          </a:lstStyle>
          <a:p>
            <a:pPr lvl="0"/>
            <a:r>
              <a:rPr lang="en-US" dirty="0"/>
              <a:t>Lorem ipsum dolor sit amet, consectetur adipiscing elit, sed do eiusmod tempor</a:t>
            </a:r>
          </a:p>
        </p:txBody>
      </p:sp>
      <p:sp>
        <p:nvSpPr>
          <p:cNvPr id="19" name="Text Placeholder 36"/>
          <p:cNvSpPr>
            <a:spLocks noGrp="1"/>
          </p:cNvSpPr>
          <p:nvPr>
            <p:ph type="body" sz="quarter" idx="22" hasCustomPrompt="1"/>
          </p:nvPr>
        </p:nvSpPr>
        <p:spPr>
          <a:xfrm>
            <a:off x="1478278" y="1022750"/>
            <a:ext cx="2322197" cy="541338"/>
          </a:xfrm>
        </p:spPr>
        <p:txBody>
          <a:bodyPr>
            <a:noAutofit/>
          </a:bodyPr>
          <a:lstStyle>
            <a:lvl1pPr marL="0" indent="0" algn="l">
              <a:buNone/>
              <a:defRPr kumimoji="0" lang="en-US" sz="2000" b="1" i="0" u="none" strike="noStrike" kern="1200" cap="none" normalizeH="0" baseline="0" dirty="0" smtClean="0">
                <a:ln>
                  <a:noFill/>
                </a:ln>
                <a:solidFill>
                  <a:schemeClr val="accent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01</a:t>
            </a:r>
            <a:endParaRPr lang="ru-RU" dirty="0"/>
          </a:p>
        </p:txBody>
      </p:sp>
      <p:sp>
        <p:nvSpPr>
          <p:cNvPr id="20" name="Text Placeholder 36"/>
          <p:cNvSpPr>
            <a:spLocks noGrp="1"/>
          </p:cNvSpPr>
          <p:nvPr>
            <p:ph type="body" sz="quarter" idx="23" hasCustomPrompt="1"/>
          </p:nvPr>
        </p:nvSpPr>
        <p:spPr>
          <a:xfrm>
            <a:off x="9258299" y="3112687"/>
            <a:ext cx="1889441" cy="541338"/>
          </a:xfrm>
        </p:spPr>
        <p:txBody>
          <a:bodyPr>
            <a:noAutofit/>
          </a:bodyPr>
          <a:lstStyle>
            <a:lvl1pPr marL="0" indent="0" algn="r">
              <a:buNone/>
              <a:defRPr kumimoji="0" lang="en-US" sz="2000" b="1" i="0" u="none" strike="noStrike" kern="1200" cap="none" normalizeH="0" baseline="0" dirty="0" smtClean="0">
                <a:ln>
                  <a:noFill/>
                </a:ln>
                <a:solidFill>
                  <a:schemeClr val="accent5"/>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5</a:t>
            </a:r>
          </a:p>
        </p:txBody>
      </p:sp>
      <p:sp>
        <p:nvSpPr>
          <p:cNvPr id="21" name="Text Placeholder 33"/>
          <p:cNvSpPr>
            <a:spLocks noGrp="1"/>
          </p:cNvSpPr>
          <p:nvPr>
            <p:ph type="body" sz="quarter" idx="24" hasCustomPrompt="1"/>
          </p:nvPr>
        </p:nvSpPr>
        <p:spPr>
          <a:xfrm>
            <a:off x="9382125" y="3507973"/>
            <a:ext cx="1765616" cy="793752"/>
          </a:xfrm>
        </p:spPr>
        <p:txBody>
          <a:bodyPr>
            <a:noAutofit/>
          </a:bodyPr>
          <a:lstStyle>
            <a:lvl1pPr marL="0" indent="0" algn="r">
              <a:buNone/>
              <a:defRPr sz="1200">
                <a:solidFill>
                  <a:schemeClr val="tx1"/>
                </a:solidFill>
              </a:defRPr>
            </a:lvl1pPr>
          </a:lstStyle>
          <a:p>
            <a:pPr lvl="0"/>
            <a:r>
              <a:rPr lang="en-US" dirty="0"/>
              <a:t>Lorem ipsum dolor sit amet, consectetur adipiscing elit, sed do eiusmod</a:t>
            </a:r>
          </a:p>
        </p:txBody>
      </p:sp>
      <p:sp>
        <p:nvSpPr>
          <p:cNvPr id="22" name="Text Placeholder 36"/>
          <p:cNvSpPr>
            <a:spLocks noGrp="1"/>
          </p:cNvSpPr>
          <p:nvPr>
            <p:ph type="body" sz="quarter" idx="25" hasCustomPrompt="1"/>
          </p:nvPr>
        </p:nvSpPr>
        <p:spPr>
          <a:xfrm>
            <a:off x="8848724" y="1022750"/>
            <a:ext cx="1889441" cy="541338"/>
          </a:xfrm>
        </p:spPr>
        <p:txBody>
          <a:bodyPr>
            <a:noAutofit/>
          </a:bodyPr>
          <a:lstStyle>
            <a:lvl1pPr marL="0" indent="0" algn="r">
              <a:buNone/>
              <a:defRPr kumimoji="0" lang="en-US" sz="2000" b="1" i="0" u="none" strike="noStrike" kern="1200" cap="none" normalizeH="0" baseline="0" dirty="0" smtClean="0">
                <a:ln>
                  <a:noFill/>
                </a:ln>
                <a:solidFill>
                  <a:schemeClr val="accent4"/>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4</a:t>
            </a:r>
          </a:p>
        </p:txBody>
      </p:sp>
      <p:sp>
        <p:nvSpPr>
          <p:cNvPr id="23" name="Text Placeholder 33"/>
          <p:cNvSpPr>
            <a:spLocks noGrp="1"/>
          </p:cNvSpPr>
          <p:nvPr>
            <p:ph type="body" sz="quarter" idx="26" hasCustomPrompt="1"/>
          </p:nvPr>
        </p:nvSpPr>
        <p:spPr>
          <a:xfrm>
            <a:off x="8972550" y="1418036"/>
            <a:ext cx="1765616" cy="793752"/>
          </a:xfrm>
        </p:spPr>
        <p:txBody>
          <a:bodyPr>
            <a:noAutofit/>
          </a:bodyPr>
          <a:lstStyle>
            <a:lvl1pPr marL="0" indent="0" algn="r">
              <a:buNone/>
              <a:defRPr sz="1200">
                <a:solidFill>
                  <a:schemeClr val="tx1"/>
                </a:solidFill>
              </a:defRPr>
            </a:lvl1pPr>
          </a:lstStyle>
          <a:p>
            <a:pPr lvl="0"/>
            <a:r>
              <a:rPr lang="en-US" dirty="0"/>
              <a:t>Lorem ipsum dolor sit amet, consectetur adipiscing elit, sed do eiusmod</a:t>
            </a:r>
          </a:p>
        </p:txBody>
      </p:sp>
      <p:sp>
        <p:nvSpPr>
          <p:cNvPr id="13" name="Text Placeholder 36"/>
          <p:cNvSpPr>
            <a:spLocks noGrp="1"/>
          </p:cNvSpPr>
          <p:nvPr>
            <p:ph type="body" sz="quarter" idx="27" hasCustomPrompt="1"/>
          </p:nvPr>
        </p:nvSpPr>
        <p:spPr>
          <a:xfrm>
            <a:off x="8848724" y="5087938"/>
            <a:ext cx="1889441" cy="541338"/>
          </a:xfrm>
        </p:spPr>
        <p:txBody>
          <a:bodyPr>
            <a:noAutofit/>
          </a:bodyPr>
          <a:lstStyle>
            <a:lvl1pPr marL="0" indent="0" algn="r">
              <a:buNone/>
              <a:defRPr kumimoji="0" lang="en-US" sz="2000" b="1" i="0" u="none" strike="noStrike" kern="1200" cap="none" normalizeH="0" baseline="0" dirty="0" smtClean="0">
                <a:ln>
                  <a:noFill/>
                </a:ln>
                <a:solidFill>
                  <a:schemeClr val="accent6"/>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06</a:t>
            </a:r>
            <a:endParaRPr lang="ru-RU" dirty="0"/>
          </a:p>
        </p:txBody>
      </p:sp>
      <p:sp>
        <p:nvSpPr>
          <p:cNvPr id="16" name="Text Placeholder 33"/>
          <p:cNvSpPr>
            <a:spLocks noGrp="1"/>
          </p:cNvSpPr>
          <p:nvPr>
            <p:ph type="body" sz="quarter" idx="28" hasCustomPrompt="1"/>
          </p:nvPr>
        </p:nvSpPr>
        <p:spPr>
          <a:xfrm>
            <a:off x="8972550" y="5483224"/>
            <a:ext cx="1765616" cy="793752"/>
          </a:xfrm>
        </p:spPr>
        <p:txBody>
          <a:bodyPr>
            <a:noAutofit/>
          </a:bodyPr>
          <a:lstStyle>
            <a:lvl1pPr marL="0" indent="0" algn="r">
              <a:buNone/>
              <a:defRPr sz="1200">
                <a:solidFill>
                  <a:schemeClr val="tx1"/>
                </a:solidFill>
              </a:defRPr>
            </a:lvl1pPr>
          </a:lstStyle>
          <a:p>
            <a:pPr lvl="0"/>
            <a:r>
              <a:rPr lang="en-US" dirty="0"/>
              <a:t>Lorem ipsum dolor sit amet, consectetur adipiscing elit, sed do eiusmod</a:t>
            </a:r>
          </a:p>
        </p:txBody>
      </p:sp>
    </p:spTree>
    <p:extLst>
      <p:ext uri="{BB962C8B-B14F-4D97-AF65-F5344CB8AC3E}">
        <p14:creationId xmlns:p14="http://schemas.microsoft.com/office/powerpoint/2010/main" val="26464412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08 options">
    <p:spTree>
      <p:nvGrpSpPr>
        <p:cNvPr id="1" name=""/>
        <p:cNvGrpSpPr/>
        <p:nvPr/>
      </p:nvGrpSpPr>
      <p:grpSpPr>
        <a:xfrm>
          <a:off x="0" y="0"/>
          <a:ext cx="0" cy="0"/>
          <a:chOff x="0" y="0"/>
          <a:chExt cx="0" cy="0"/>
        </a:xfrm>
      </p:grpSpPr>
      <p:sp>
        <p:nvSpPr>
          <p:cNvPr id="10" name="Text Placeholder 33"/>
          <p:cNvSpPr>
            <a:spLocks noGrp="1"/>
          </p:cNvSpPr>
          <p:nvPr>
            <p:ph type="body" sz="quarter" idx="15" hasCustomPrompt="1"/>
          </p:nvPr>
        </p:nvSpPr>
        <p:spPr>
          <a:xfrm>
            <a:off x="1592579" y="5462584"/>
            <a:ext cx="1741172" cy="858842"/>
          </a:xfrm>
        </p:spPr>
        <p:txBody>
          <a:bodyPr>
            <a:noAutofit/>
          </a:bodyPr>
          <a:lstStyle>
            <a:lvl1pPr marL="0" indent="0">
              <a:buNone/>
              <a:defRPr sz="1100">
                <a:solidFill>
                  <a:schemeClr val="tx1"/>
                </a:solidFill>
              </a:defRPr>
            </a:lvl1pPr>
          </a:lstStyle>
          <a:p>
            <a:pPr lvl="0"/>
            <a:r>
              <a:rPr lang="en-US" dirty="0"/>
              <a:t>Lorem ipsum dolor sit amet, consectetur adipiscing elit, sed do eiusmod tempor</a:t>
            </a:r>
          </a:p>
        </p:txBody>
      </p:sp>
      <p:sp>
        <p:nvSpPr>
          <p:cNvPr id="11" name="Text Placeholder 36"/>
          <p:cNvSpPr>
            <a:spLocks noGrp="1"/>
          </p:cNvSpPr>
          <p:nvPr>
            <p:ph type="body" sz="quarter" idx="16" hasCustomPrompt="1"/>
          </p:nvPr>
        </p:nvSpPr>
        <p:spPr>
          <a:xfrm>
            <a:off x="1592580" y="5191915"/>
            <a:ext cx="1741172" cy="270669"/>
          </a:xfrm>
        </p:spPr>
        <p:txBody>
          <a:bodyPr>
            <a:noAutofit/>
          </a:bodyPr>
          <a:lstStyle>
            <a:lvl1pPr marL="0" indent="0" algn="l">
              <a:buNone/>
              <a:defRPr kumimoji="0" lang="en-US" sz="1600" b="1" i="0" u="none" strike="noStrike" kern="1200" cap="none" normalizeH="0" baseline="0" dirty="0" smtClean="0">
                <a:ln>
                  <a:noFill/>
                </a:ln>
                <a:solidFill>
                  <a:schemeClr val="accent5"/>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uk-UA" dirty="0"/>
              <a:t>4</a:t>
            </a:r>
            <a:endParaRPr lang="ru-RU" dirty="0"/>
          </a:p>
        </p:txBody>
      </p:sp>
      <p:sp>
        <p:nvSpPr>
          <p:cNvPr id="26" name="Text Placeholder 33"/>
          <p:cNvSpPr>
            <a:spLocks noGrp="1"/>
          </p:cNvSpPr>
          <p:nvPr>
            <p:ph type="body" sz="quarter" idx="17" hasCustomPrompt="1"/>
          </p:nvPr>
        </p:nvSpPr>
        <p:spPr>
          <a:xfrm>
            <a:off x="1141729" y="4027484"/>
            <a:ext cx="1741172" cy="858842"/>
          </a:xfrm>
        </p:spPr>
        <p:txBody>
          <a:bodyPr>
            <a:noAutofit/>
          </a:bodyPr>
          <a:lstStyle>
            <a:lvl1pPr marL="0" indent="0">
              <a:buNone/>
              <a:defRPr sz="1100">
                <a:solidFill>
                  <a:schemeClr val="tx1"/>
                </a:solidFill>
              </a:defRPr>
            </a:lvl1pPr>
          </a:lstStyle>
          <a:p>
            <a:pPr lvl="0"/>
            <a:r>
              <a:rPr lang="en-US" dirty="0"/>
              <a:t>Lorem ipsum dolor sit amet, consectetur adipiscing elit, sed do eiusmod tempor</a:t>
            </a:r>
          </a:p>
        </p:txBody>
      </p:sp>
      <p:sp>
        <p:nvSpPr>
          <p:cNvPr id="27" name="Text Placeholder 36"/>
          <p:cNvSpPr>
            <a:spLocks noGrp="1"/>
          </p:cNvSpPr>
          <p:nvPr>
            <p:ph type="body" sz="quarter" idx="18" hasCustomPrompt="1"/>
          </p:nvPr>
        </p:nvSpPr>
        <p:spPr>
          <a:xfrm>
            <a:off x="1141730" y="3756815"/>
            <a:ext cx="1741172" cy="270669"/>
          </a:xfrm>
        </p:spPr>
        <p:txBody>
          <a:bodyPr>
            <a:noAutofit/>
          </a:bodyPr>
          <a:lstStyle>
            <a:lvl1pPr marL="0" indent="0" algn="l">
              <a:buNone/>
              <a:defRPr kumimoji="0" lang="en-US" sz="1600" b="1" i="0" u="none" strike="noStrike" kern="1200" cap="none" normalizeH="0" baseline="0" dirty="0" smtClean="0">
                <a:ln>
                  <a:noFill/>
                </a:ln>
                <a:solidFill>
                  <a:schemeClr val="accent3"/>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03</a:t>
            </a:r>
            <a:endParaRPr lang="ru-RU" dirty="0"/>
          </a:p>
        </p:txBody>
      </p:sp>
      <p:sp>
        <p:nvSpPr>
          <p:cNvPr id="28" name="Text Placeholder 33"/>
          <p:cNvSpPr>
            <a:spLocks noGrp="1"/>
          </p:cNvSpPr>
          <p:nvPr>
            <p:ph type="body" sz="quarter" idx="19" hasCustomPrompt="1"/>
          </p:nvPr>
        </p:nvSpPr>
        <p:spPr>
          <a:xfrm>
            <a:off x="1141729" y="2586034"/>
            <a:ext cx="1741172" cy="858842"/>
          </a:xfrm>
        </p:spPr>
        <p:txBody>
          <a:bodyPr>
            <a:noAutofit/>
          </a:bodyPr>
          <a:lstStyle>
            <a:lvl1pPr marL="0" indent="0">
              <a:buNone/>
              <a:defRPr sz="1100">
                <a:solidFill>
                  <a:schemeClr val="tx1"/>
                </a:solidFill>
              </a:defRPr>
            </a:lvl1pPr>
          </a:lstStyle>
          <a:p>
            <a:pPr lvl="0"/>
            <a:r>
              <a:rPr lang="en-US" dirty="0"/>
              <a:t>Lorem ipsum dolor sit amet, consectetur adipiscing elit, sed do eiusmod tempor</a:t>
            </a:r>
          </a:p>
        </p:txBody>
      </p:sp>
      <p:sp>
        <p:nvSpPr>
          <p:cNvPr id="29" name="Text Placeholder 36"/>
          <p:cNvSpPr>
            <a:spLocks noGrp="1"/>
          </p:cNvSpPr>
          <p:nvPr>
            <p:ph type="body" sz="quarter" idx="20" hasCustomPrompt="1"/>
          </p:nvPr>
        </p:nvSpPr>
        <p:spPr>
          <a:xfrm>
            <a:off x="1141730" y="2315365"/>
            <a:ext cx="1741172" cy="270669"/>
          </a:xfrm>
        </p:spPr>
        <p:txBody>
          <a:bodyPr>
            <a:noAutofit/>
          </a:bodyPr>
          <a:lstStyle>
            <a:lvl1pPr marL="0" indent="0" algn="l">
              <a:buNone/>
              <a:defRPr kumimoji="0" lang="en-US" sz="1600" b="1" i="0" u="none" strike="noStrike" kern="1200" cap="none" normalizeH="0" baseline="0" dirty="0" smtClean="0">
                <a:ln>
                  <a:noFill/>
                </a:ln>
                <a:solidFill>
                  <a:schemeClr val="accent2"/>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a:t>
            </a:r>
            <a:r>
              <a:rPr lang="uk-UA" dirty="0"/>
              <a:t>02</a:t>
            </a:r>
            <a:endParaRPr lang="ru-RU" dirty="0"/>
          </a:p>
        </p:txBody>
      </p:sp>
      <p:sp>
        <p:nvSpPr>
          <p:cNvPr id="30" name="Text Placeholder 33"/>
          <p:cNvSpPr>
            <a:spLocks noGrp="1"/>
          </p:cNvSpPr>
          <p:nvPr>
            <p:ph type="body" sz="quarter" idx="21" hasCustomPrompt="1"/>
          </p:nvPr>
        </p:nvSpPr>
        <p:spPr>
          <a:xfrm>
            <a:off x="8968276" y="1129643"/>
            <a:ext cx="1741172" cy="858842"/>
          </a:xfrm>
        </p:spPr>
        <p:txBody>
          <a:bodyPr>
            <a:noAutofit/>
          </a:bodyPr>
          <a:lstStyle>
            <a:lvl1pPr marL="0" indent="0" algn="r">
              <a:buNone/>
              <a:defRPr sz="1100">
                <a:solidFill>
                  <a:schemeClr val="tx1"/>
                </a:solidFill>
              </a:defRPr>
            </a:lvl1pPr>
          </a:lstStyle>
          <a:p>
            <a:pPr lvl="0"/>
            <a:r>
              <a:rPr lang="en-US" dirty="0"/>
              <a:t>Lorem ipsum dolor sit amet, consectetur adipiscing elit, sed do eiusmod tempor</a:t>
            </a:r>
          </a:p>
        </p:txBody>
      </p:sp>
      <p:sp>
        <p:nvSpPr>
          <p:cNvPr id="31" name="Text Placeholder 36"/>
          <p:cNvSpPr>
            <a:spLocks noGrp="1"/>
          </p:cNvSpPr>
          <p:nvPr>
            <p:ph type="body" sz="quarter" idx="22" hasCustomPrompt="1"/>
          </p:nvPr>
        </p:nvSpPr>
        <p:spPr>
          <a:xfrm>
            <a:off x="8968277" y="858974"/>
            <a:ext cx="1741172" cy="270669"/>
          </a:xfrm>
        </p:spPr>
        <p:txBody>
          <a:bodyPr>
            <a:noAutofit/>
          </a:bodyPr>
          <a:lstStyle>
            <a:lvl1pPr marL="0" indent="0" algn="r">
              <a:buNone/>
              <a:defRPr kumimoji="0" lang="en-US" sz="1600" b="1" i="0" u="none" strike="noStrike" kern="1200" cap="none" normalizeH="0" baseline="0" dirty="0" smtClean="0">
                <a:ln>
                  <a:noFill/>
                </a:ln>
                <a:solidFill>
                  <a:schemeClr val="accent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uk-UA" dirty="0"/>
              <a:t>5</a:t>
            </a:r>
            <a:endParaRPr lang="ru-RU" dirty="0"/>
          </a:p>
        </p:txBody>
      </p:sp>
      <p:sp>
        <p:nvSpPr>
          <p:cNvPr id="32" name="Text Placeholder 33"/>
          <p:cNvSpPr>
            <a:spLocks noGrp="1"/>
          </p:cNvSpPr>
          <p:nvPr>
            <p:ph type="body" sz="quarter" idx="23" hasCustomPrompt="1"/>
          </p:nvPr>
        </p:nvSpPr>
        <p:spPr>
          <a:xfrm>
            <a:off x="9388013" y="2572606"/>
            <a:ext cx="1741172" cy="858842"/>
          </a:xfrm>
        </p:spPr>
        <p:txBody>
          <a:bodyPr>
            <a:noAutofit/>
          </a:bodyPr>
          <a:lstStyle>
            <a:lvl1pPr marL="0" indent="0" algn="r">
              <a:buNone/>
              <a:defRPr sz="1100">
                <a:solidFill>
                  <a:schemeClr val="tx1"/>
                </a:solidFill>
              </a:defRPr>
            </a:lvl1pPr>
          </a:lstStyle>
          <a:p>
            <a:pPr lvl="0"/>
            <a:r>
              <a:rPr lang="en-US" dirty="0"/>
              <a:t>Lorem ipsum dolor sit amet, consectetur adipiscing elit, sed do eiusmod tempor</a:t>
            </a:r>
          </a:p>
        </p:txBody>
      </p:sp>
      <p:sp>
        <p:nvSpPr>
          <p:cNvPr id="33" name="Text Placeholder 36"/>
          <p:cNvSpPr>
            <a:spLocks noGrp="1"/>
          </p:cNvSpPr>
          <p:nvPr>
            <p:ph type="body" sz="quarter" idx="24" hasCustomPrompt="1"/>
          </p:nvPr>
        </p:nvSpPr>
        <p:spPr>
          <a:xfrm>
            <a:off x="9388014" y="2301937"/>
            <a:ext cx="1741172" cy="270669"/>
          </a:xfrm>
        </p:spPr>
        <p:txBody>
          <a:bodyPr>
            <a:noAutofit/>
          </a:bodyPr>
          <a:lstStyle>
            <a:lvl1pPr marL="0" indent="0" algn="r">
              <a:buNone/>
              <a:defRPr kumimoji="0" lang="en-US" sz="1600" b="1" i="0" u="none" strike="noStrike" kern="1200" cap="none" normalizeH="0" baseline="0" dirty="0" smtClean="0">
                <a:ln>
                  <a:noFill/>
                </a:ln>
                <a:solidFill>
                  <a:schemeClr val="accent2"/>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uk-UA" dirty="0"/>
              <a:t>6</a:t>
            </a:r>
            <a:endParaRPr lang="ru-RU" dirty="0"/>
          </a:p>
        </p:txBody>
      </p:sp>
      <p:sp>
        <p:nvSpPr>
          <p:cNvPr id="34" name="Text Placeholder 33"/>
          <p:cNvSpPr>
            <a:spLocks noGrp="1"/>
          </p:cNvSpPr>
          <p:nvPr>
            <p:ph type="body" sz="quarter" idx="25" hasCustomPrompt="1"/>
          </p:nvPr>
        </p:nvSpPr>
        <p:spPr>
          <a:xfrm>
            <a:off x="8968276" y="5462584"/>
            <a:ext cx="1741172" cy="858842"/>
          </a:xfrm>
        </p:spPr>
        <p:txBody>
          <a:bodyPr>
            <a:noAutofit/>
          </a:bodyPr>
          <a:lstStyle>
            <a:lvl1pPr marL="0" indent="0" algn="r">
              <a:buNone/>
              <a:defRPr sz="1100">
                <a:solidFill>
                  <a:schemeClr val="tx1"/>
                </a:solidFill>
              </a:defRPr>
            </a:lvl1pPr>
          </a:lstStyle>
          <a:p>
            <a:pPr lvl="0"/>
            <a:r>
              <a:rPr lang="en-US" dirty="0"/>
              <a:t>Lorem ipsum dolor sit amet, consectetur adipiscing elit, sed do eiusmod tempor</a:t>
            </a:r>
          </a:p>
        </p:txBody>
      </p:sp>
      <p:sp>
        <p:nvSpPr>
          <p:cNvPr id="35" name="Text Placeholder 36"/>
          <p:cNvSpPr>
            <a:spLocks noGrp="1"/>
          </p:cNvSpPr>
          <p:nvPr>
            <p:ph type="body" sz="quarter" idx="26" hasCustomPrompt="1"/>
          </p:nvPr>
        </p:nvSpPr>
        <p:spPr>
          <a:xfrm>
            <a:off x="8968277" y="5191915"/>
            <a:ext cx="1741172" cy="270669"/>
          </a:xfrm>
        </p:spPr>
        <p:txBody>
          <a:bodyPr>
            <a:noAutofit/>
          </a:bodyPr>
          <a:lstStyle>
            <a:lvl1pPr marL="0" indent="0" algn="r">
              <a:buNone/>
              <a:defRPr kumimoji="0" lang="en-US" sz="1600" b="1" i="0" u="none" strike="noStrike" kern="1200" cap="none" normalizeH="0" baseline="0" dirty="0" smtClean="0">
                <a:ln>
                  <a:noFill/>
                </a:ln>
                <a:solidFill>
                  <a:schemeClr val="accent5"/>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uk-UA" dirty="0"/>
              <a:t>7</a:t>
            </a:r>
            <a:endParaRPr lang="ru-RU" dirty="0"/>
          </a:p>
        </p:txBody>
      </p:sp>
      <p:sp>
        <p:nvSpPr>
          <p:cNvPr id="36" name="Text Placeholder 33"/>
          <p:cNvSpPr>
            <a:spLocks noGrp="1"/>
          </p:cNvSpPr>
          <p:nvPr>
            <p:ph type="body" sz="quarter" idx="27" hasCustomPrompt="1"/>
          </p:nvPr>
        </p:nvSpPr>
        <p:spPr>
          <a:xfrm>
            <a:off x="1592579" y="1129643"/>
            <a:ext cx="1741172" cy="858842"/>
          </a:xfrm>
        </p:spPr>
        <p:txBody>
          <a:bodyPr>
            <a:noAutofit/>
          </a:bodyPr>
          <a:lstStyle>
            <a:lvl1pPr marL="0" indent="0">
              <a:buNone/>
              <a:defRPr sz="1100">
                <a:solidFill>
                  <a:schemeClr val="tx1"/>
                </a:solidFill>
              </a:defRPr>
            </a:lvl1pPr>
          </a:lstStyle>
          <a:p>
            <a:pPr lvl="0"/>
            <a:r>
              <a:rPr lang="en-US" dirty="0"/>
              <a:t>Lorem ipsum dolor sit amet, consectetur adipiscing elit, sed do eiusmod tempor</a:t>
            </a:r>
          </a:p>
        </p:txBody>
      </p:sp>
      <p:sp>
        <p:nvSpPr>
          <p:cNvPr id="37" name="Text Placeholder 36"/>
          <p:cNvSpPr>
            <a:spLocks noGrp="1"/>
          </p:cNvSpPr>
          <p:nvPr>
            <p:ph type="body" sz="quarter" idx="28" hasCustomPrompt="1"/>
          </p:nvPr>
        </p:nvSpPr>
        <p:spPr>
          <a:xfrm>
            <a:off x="1592580" y="858974"/>
            <a:ext cx="1741172" cy="270669"/>
          </a:xfrm>
        </p:spPr>
        <p:txBody>
          <a:bodyPr>
            <a:noAutofit/>
          </a:bodyPr>
          <a:lstStyle>
            <a:lvl1pPr marL="0" indent="0" algn="l">
              <a:buNone/>
              <a:defRPr kumimoji="0" lang="en-US" sz="1600" b="1" i="0" u="none" strike="noStrike" kern="1200" cap="none" normalizeH="0" baseline="0" dirty="0" smtClean="0">
                <a:ln>
                  <a:noFill/>
                </a:ln>
                <a:solidFill>
                  <a:schemeClr val="accent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a:t>
            </a:r>
            <a:r>
              <a:rPr lang="uk-UA" dirty="0"/>
              <a:t>01</a:t>
            </a:r>
            <a:endParaRPr lang="ru-RU" dirty="0"/>
          </a:p>
        </p:txBody>
      </p:sp>
      <p:sp>
        <p:nvSpPr>
          <p:cNvPr id="16" name="Text Placeholder 33"/>
          <p:cNvSpPr>
            <a:spLocks noGrp="1"/>
          </p:cNvSpPr>
          <p:nvPr>
            <p:ph type="body" sz="quarter" idx="29" hasCustomPrompt="1"/>
          </p:nvPr>
        </p:nvSpPr>
        <p:spPr>
          <a:xfrm>
            <a:off x="9388013" y="3972786"/>
            <a:ext cx="1741172" cy="858842"/>
          </a:xfrm>
        </p:spPr>
        <p:txBody>
          <a:bodyPr>
            <a:noAutofit/>
          </a:bodyPr>
          <a:lstStyle>
            <a:lvl1pPr marL="0" indent="0" algn="r">
              <a:buNone/>
              <a:defRPr sz="1100">
                <a:solidFill>
                  <a:schemeClr val="tx1"/>
                </a:solidFill>
              </a:defRPr>
            </a:lvl1pPr>
          </a:lstStyle>
          <a:p>
            <a:pPr lvl="0"/>
            <a:r>
              <a:rPr lang="en-US" dirty="0"/>
              <a:t>Lorem ipsum dolor sit amet, consectetur adipiscing elit, sed do eiusmod tempor</a:t>
            </a:r>
          </a:p>
        </p:txBody>
      </p:sp>
      <p:sp>
        <p:nvSpPr>
          <p:cNvPr id="17" name="Text Placeholder 36"/>
          <p:cNvSpPr>
            <a:spLocks noGrp="1"/>
          </p:cNvSpPr>
          <p:nvPr>
            <p:ph type="body" sz="quarter" idx="30" hasCustomPrompt="1"/>
          </p:nvPr>
        </p:nvSpPr>
        <p:spPr>
          <a:xfrm>
            <a:off x="9388014" y="3702117"/>
            <a:ext cx="1741172" cy="270669"/>
          </a:xfrm>
        </p:spPr>
        <p:txBody>
          <a:bodyPr>
            <a:noAutofit/>
          </a:bodyPr>
          <a:lstStyle>
            <a:lvl1pPr marL="0" indent="0" algn="r">
              <a:buNone/>
              <a:defRPr kumimoji="0" lang="en-US" sz="1600" b="1" i="0" u="none" strike="noStrike" kern="1200" cap="none" normalizeH="0" baseline="0" dirty="0" smtClean="0">
                <a:ln>
                  <a:noFill/>
                </a:ln>
                <a:solidFill>
                  <a:schemeClr val="accent3"/>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uk-UA" dirty="0"/>
              <a:t>7</a:t>
            </a:r>
            <a:endParaRPr lang="ru-RU" dirty="0"/>
          </a:p>
        </p:txBody>
      </p:sp>
    </p:spTree>
    <p:extLst>
      <p:ext uri="{BB962C8B-B14F-4D97-AF65-F5344CB8AC3E}">
        <p14:creationId xmlns:p14="http://schemas.microsoft.com/office/powerpoint/2010/main" val="157607080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05 Options">
    <p:spTree>
      <p:nvGrpSpPr>
        <p:cNvPr id="1" name=""/>
        <p:cNvGrpSpPr/>
        <p:nvPr/>
      </p:nvGrpSpPr>
      <p:grpSpPr>
        <a:xfrm>
          <a:off x="0" y="0"/>
          <a:ext cx="0" cy="0"/>
          <a:chOff x="0" y="0"/>
          <a:chExt cx="0" cy="0"/>
        </a:xfrm>
      </p:grpSpPr>
      <p:sp>
        <p:nvSpPr>
          <p:cNvPr id="7" name="Text Placeholder 33"/>
          <p:cNvSpPr>
            <a:spLocks noGrp="1"/>
          </p:cNvSpPr>
          <p:nvPr>
            <p:ph type="body" sz="quarter" idx="11" hasCustomPrompt="1"/>
          </p:nvPr>
        </p:nvSpPr>
        <p:spPr>
          <a:xfrm>
            <a:off x="7304404" y="960498"/>
            <a:ext cx="3855720" cy="563502"/>
          </a:xfrm>
          <a:prstGeom prst="rect">
            <a:avLst/>
          </a:prstGeom>
        </p:spPr>
        <p:txBody>
          <a:bodyPr>
            <a:noAutofit/>
          </a:bodyPr>
          <a:lstStyle>
            <a:lvl1pPr marL="0" indent="0">
              <a:buNone/>
              <a:defRPr sz="10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Lorem ipsum dolor sit amet, consectetur adipiscing elit, sed do eiusmod tempor incididunt ut labore et dolore magna aliqua. Ut enim ad minim veniam, quis nostrud exercitation</a:t>
            </a:r>
          </a:p>
        </p:txBody>
      </p:sp>
      <p:sp>
        <p:nvSpPr>
          <p:cNvPr id="8" name="Text Placeholder 36"/>
          <p:cNvSpPr>
            <a:spLocks noGrp="1"/>
          </p:cNvSpPr>
          <p:nvPr>
            <p:ph type="body" sz="quarter" idx="14" hasCustomPrompt="1"/>
          </p:nvPr>
        </p:nvSpPr>
        <p:spPr>
          <a:xfrm>
            <a:off x="7304404" y="636330"/>
            <a:ext cx="2531747" cy="541338"/>
          </a:xfrm>
          <a:prstGeom prst="rect">
            <a:avLst/>
          </a:prstGeom>
        </p:spPr>
        <p:txBody>
          <a:bodyPr>
            <a:noAutofit/>
          </a:bodyPr>
          <a:lstStyle>
            <a:lvl1pPr marL="0" indent="0" algn="l">
              <a:buNone/>
              <a:defRPr kumimoji="0" lang="en-US" sz="16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01</a:t>
            </a:r>
            <a:endParaRPr lang="ru-RU" dirty="0"/>
          </a:p>
        </p:txBody>
      </p:sp>
      <p:sp>
        <p:nvSpPr>
          <p:cNvPr id="10" name="Text Placeholder 33"/>
          <p:cNvSpPr>
            <a:spLocks noGrp="1"/>
          </p:cNvSpPr>
          <p:nvPr>
            <p:ph type="body" sz="quarter" idx="15" hasCustomPrompt="1"/>
          </p:nvPr>
        </p:nvSpPr>
        <p:spPr>
          <a:xfrm>
            <a:off x="7304404" y="2103498"/>
            <a:ext cx="3855720" cy="563502"/>
          </a:xfrm>
          <a:prstGeom prst="rect">
            <a:avLst/>
          </a:prstGeom>
        </p:spPr>
        <p:txBody>
          <a:bodyPr>
            <a:noAutofit/>
          </a:bodyPr>
          <a:lstStyle>
            <a:lvl1pPr marL="0" indent="0">
              <a:buNone/>
              <a:defRPr sz="10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Lorem ipsum dolor sit amet, consectetur adipiscing elit, sed do eiusmod tempor incididunt ut labore et dolore magna aliqua. Ut enim ad minim veniam, quis nostrud exercitation</a:t>
            </a:r>
          </a:p>
        </p:txBody>
      </p:sp>
      <p:sp>
        <p:nvSpPr>
          <p:cNvPr id="11" name="Text Placeholder 36"/>
          <p:cNvSpPr>
            <a:spLocks noGrp="1"/>
          </p:cNvSpPr>
          <p:nvPr>
            <p:ph type="body" sz="quarter" idx="16" hasCustomPrompt="1"/>
          </p:nvPr>
        </p:nvSpPr>
        <p:spPr>
          <a:xfrm>
            <a:off x="7304404" y="1779330"/>
            <a:ext cx="2531747" cy="541338"/>
          </a:xfrm>
          <a:prstGeom prst="rect">
            <a:avLst/>
          </a:prstGeom>
        </p:spPr>
        <p:txBody>
          <a:bodyPr>
            <a:noAutofit/>
          </a:bodyPr>
          <a:lstStyle>
            <a:lvl1pPr marL="0" indent="0" algn="l">
              <a:buNone/>
              <a:defRPr kumimoji="0" lang="en-US" sz="16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02</a:t>
            </a:r>
            <a:endParaRPr lang="ru-RU" dirty="0"/>
          </a:p>
        </p:txBody>
      </p:sp>
      <p:sp>
        <p:nvSpPr>
          <p:cNvPr id="12" name="Text Placeholder 33"/>
          <p:cNvSpPr>
            <a:spLocks noGrp="1"/>
          </p:cNvSpPr>
          <p:nvPr>
            <p:ph type="body" sz="quarter" idx="17" hasCustomPrompt="1"/>
          </p:nvPr>
        </p:nvSpPr>
        <p:spPr>
          <a:xfrm>
            <a:off x="7304404" y="3246498"/>
            <a:ext cx="3855720" cy="563502"/>
          </a:xfrm>
          <a:prstGeom prst="rect">
            <a:avLst/>
          </a:prstGeom>
        </p:spPr>
        <p:txBody>
          <a:bodyPr>
            <a:noAutofit/>
          </a:bodyPr>
          <a:lstStyle>
            <a:lvl1pPr marL="0" indent="0">
              <a:buNone/>
              <a:defRPr sz="10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Lorem ipsum dolor sit amet, consectetur adipiscing elit, sed do eiusmod tempor incididunt ut labore et dolore magna aliqua. Ut enim ad minim veniam, quis nostrud exercitation</a:t>
            </a:r>
          </a:p>
        </p:txBody>
      </p:sp>
      <p:sp>
        <p:nvSpPr>
          <p:cNvPr id="19" name="Text Placeholder 36"/>
          <p:cNvSpPr>
            <a:spLocks noGrp="1"/>
          </p:cNvSpPr>
          <p:nvPr>
            <p:ph type="body" sz="quarter" idx="18" hasCustomPrompt="1"/>
          </p:nvPr>
        </p:nvSpPr>
        <p:spPr>
          <a:xfrm>
            <a:off x="7304404" y="2922330"/>
            <a:ext cx="2531747" cy="541338"/>
          </a:xfrm>
          <a:prstGeom prst="rect">
            <a:avLst/>
          </a:prstGeom>
        </p:spPr>
        <p:txBody>
          <a:bodyPr>
            <a:noAutofit/>
          </a:bodyPr>
          <a:lstStyle>
            <a:lvl1pPr marL="0" indent="0" algn="l">
              <a:buNone/>
              <a:defRPr kumimoji="0" lang="en-US" sz="16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03</a:t>
            </a:r>
            <a:endParaRPr lang="ru-RU" dirty="0"/>
          </a:p>
        </p:txBody>
      </p:sp>
      <p:sp>
        <p:nvSpPr>
          <p:cNvPr id="20" name="Text Placeholder 33"/>
          <p:cNvSpPr>
            <a:spLocks noGrp="1"/>
          </p:cNvSpPr>
          <p:nvPr>
            <p:ph type="body" sz="quarter" idx="19" hasCustomPrompt="1"/>
          </p:nvPr>
        </p:nvSpPr>
        <p:spPr>
          <a:xfrm>
            <a:off x="7304404" y="4389498"/>
            <a:ext cx="3855720" cy="563502"/>
          </a:xfrm>
          <a:prstGeom prst="rect">
            <a:avLst/>
          </a:prstGeom>
        </p:spPr>
        <p:txBody>
          <a:bodyPr>
            <a:noAutofit/>
          </a:bodyPr>
          <a:lstStyle>
            <a:lvl1pPr marL="0" indent="0">
              <a:buNone/>
              <a:defRPr sz="10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Lorem ipsum dolor sit amet, consectetur adipiscing elit, sed do eiusmod tempor incididunt ut labore et dolore magna aliqua. Ut enim ad minim veniam, quis nostrud exercitation</a:t>
            </a:r>
          </a:p>
        </p:txBody>
      </p:sp>
      <p:sp>
        <p:nvSpPr>
          <p:cNvPr id="21" name="Text Placeholder 36"/>
          <p:cNvSpPr>
            <a:spLocks noGrp="1"/>
          </p:cNvSpPr>
          <p:nvPr>
            <p:ph type="body" sz="quarter" idx="20" hasCustomPrompt="1"/>
          </p:nvPr>
        </p:nvSpPr>
        <p:spPr>
          <a:xfrm>
            <a:off x="7304404" y="4065330"/>
            <a:ext cx="2531747" cy="541338"/>
          </a:xfrm>
          <a:prstGeom prst="rect">
            <a:avLst/>
          </a:prstGeom>
        </p:spPr>
        <p:txBody>
          <a:bodyPr>
            <a:noAutofit/>
          </a:bodyPr>
          <a:lstStyle>
            <a:lvl1pPr marL="0" indent="0" algn="l">
              <a:buNone/>
              <a:defRPr kumimoji="0" lang="en-US" sz="16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04</a:t>
            </a:r>
            <a:endParaRPr lang="ru-RU" dirty="0"/>
          </a:p>
        </p:txBody>
      </p:sp>
      <p:sp>
        <p:nvSpPr>
          <p:cNvPr id="22" name="Text Placeholder 33"/>
          <p:cNvSpPr>
            <a:spLocks noGrp="1"/>
          </p:cNvSpPr>
          <p:nvPr>
            <p:ph type="body" sz="quarter" idx="21" hasCustomPrompt="1"/>
          </p:nvPr>
        </p:nvSpPr>
        <p:spPr>
          <a:xfrm>
            <a:off x="7304404" y="5532498"/>
            <a:ext cx="3855720" cy="563502"/>
          </a:xfrm>
          <a:prstGeom prst="rect">
            <a:avLst/>
          </a:prstGeom>
        </p:spPr>
        <p:txBody>
          <a:bodyPr>
            <a:noAutofit/>
          </a:bodyPr>
          <a:lstStyle>
            <a:lvl1pPr marL="0" indent="0">
              <a:buNone/>
              <a:defRPr sz="10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Lorem ipsum dolor sit amet, consectetur adipiscing elit, sed do eiusmod tempor incididunt ut labore et dolore magna aliqua. Ut enim ad minim veniam, quis nostrud exercitation</a:t>
            </a:r>
          </a:p>
        </p:txBody>
      </p:sp>
      <p:sp>
        <p:nvSpPr>
          <p:cNvPr id="23" name="Text Placeholder 36"/>
          <p:cNvSpPr>
            <a:spLocks noGrp="1"/>
          </p:cNvSpPr>
          <p:nvPr>
            <p:ph type="body" sz="quarter" idx="22" hasCustomPrompt="1"/>
          </p:nvPr>
        </p:nvSpPr>
        <p:spPr>
          <a:xfrm>
            <a:off x="7304404" y="5208330"/>
            <a:ext cx="2531747" cy="541338"/>
          </a:xfrm>
          <a:prstGeom prst="rect">
            <a:avLst/>
          </a:prstGeom>
        </p:spPr>
        <p:txBody>
          <a:bodyPr>
            <a:noAutofit/>
          </a:bodyPr>
          <a:lstStyle>
            <a:lvl1pPr marL="0" indent="0" algn="l">
              <a:buNone/>
              <a:defRPr kumimoji="0" lang="en-US" sz="16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05</a:t>
            </a:r>
            <a:endParaRPr lang="ru-RU" dirty="0"/>
          </a:p>
        </p:txBody>
      </p:sp>
    </p:spTree>
    <p:extLst>
      <p:ext uri="{BB962C8B-B14F-4D97-AF65-F5344CB8AC3E}">
        <p14:creationId xmlns:p14="http://schemas.microsoft.com/office/powerpoint/2010/main" val="42150174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4" name="Text Placeholder 13"/>
          <p:cNvSpPr>
            <a:spLocks noGrp="1"/>
          </p:cNvSpPr>
          <p:nvPr>
            <p:ph type="body" sz="quarter" idx="10" hasCustomPrompt="1"/>
          </p:nvPr>
        </p:nvSpPr>
        <p:spPr>
          <a:xfrm>
            <a:off x="1047750" y="3224213"/>
            <a:ext cx="3216822" cy="2025650"/>
          </a:xfrm>
        </p:spPr>
        <p:txBody>
          <a:bodyPr>
            <a:noAutofit/>
          </a:bodyPr>
          <a:lstStyle>
            <a:lvl1pPr marL="0" indent="0">
              <a:buNone/>
              <a:defRPr sz="1200"/>
            </a:lvl1pPr>
          </a:lstStyle>
          <a:p>
            <a:pPr lvl="0"/>
            <a:r>
              <a:rPr lang="en-US" dirty="0"/>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ru-RU" dirty="0"/>
          </a:p>
        </p:txBody>
      </p:sp>
      <p:sp>
        <p:nvSpPr>
          <p:cNvPr id="20" name="Text Placeholder 19"/>
          <p:cNvSpPr>
            <a:spLocks noGrp="1"/>
          </p:cNvSpPr>
          <p:nvPr>
            <p:ph type="body" sz="quarter" idx="13" hasCustomPrompt="1"/>
          </p:nvPr>
        </p:nvSpPr>
        <p:spPr>
          <a:xfrm>
            <a:off x="1047750" y="2124305"/>
            <a:ext cx="3786505" cy="443274"/>
          </a:xfrm>
        </p:spPr>
        <p:txBody>
          <a:bodyPr>
            <a:noAutofit/>
          </a:bodyPr>
          <a:lstStyle>
            <a:lvl1pPr marL="0" indent="0">
              <a:buNone/>
              <a:defRPr sz="3600">
                <a:solidFill>
                  <a:srgbClr val="0070C0"/>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lvl="0"/>
            <a:r>
              <a:rPr lang="en-US" dirty="0"/>
              <a:t>YOUR</a:t>
            </a:r>
            <a:endParaRPr lang="ru-RU" dirty="0"/>
          </a:p>
        </p:txBody>
      </p:sp>
      <p:sp>
        <p:nvSpPr>
          <p:cNvPr id="21" name="Text Placeholder 19"/>
          <p:cNvSpPr>
            <a:spLocks noGrp="1"/>
          </p:cNvSpPr>
          <p:nvPr>
            <p:ph type="body" sz="quarter" idx="14" hasCustomPrompt="1"/>
          </p:nvPr>
        </p:nvSpPr>
        <p:spPr>
          <a:xfrm>
            <a:off x="1047750" y="2567579"/>
            <a:ext cx="3786505" cy="443274"/>
          </a:xfrm>
        </p:spPr>
        <p:txBody>
          <a:bodyPr>
            <a:noAutofit/>
          </a:bodyPr>
          <a:lstStyle>
            <a:lvl1pPr marL="0" indent="0">
              <a:buNone/>
              <a:defRPr sz="3600">
                <a:solidFill>
                  <a:srgbClr val="0070C0"/>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lvl="0"/>
            <a:r>
              <a:rPr lang="en-US" dirty="0"/>
              <a:t>TITLE</a:t>
            </a:r>
            <a:endParaRPr lang="ru-RU" dirty="0"/>
          </a:p>
        </p:txBody>
      </p:sp>
    </p:spTree>
    <p:extLst>
      <p:ext uri="{BB962C8B-B14F-4D97-AF65-F5344CB8AC3E}">
        <p14:creationId xmlns:p14="http://schemas.microsoft.com/office/powerpoint/2010/main" val="18504834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05_options">
    <p:spTree>
      <p:nvGrpSpPr>
        <p:cNvPr id="1" name=""/>
        <p:cNvGrpSpPr/>
        <p:nvPr/>
      </p:nvGrpSpPr>
      <p:grpSpPr>
        <a:xfrm>
          <a:off x="0" y="0"/>
          <a:ext cx="0" cy="0"/>
          <a:chOff x="0" y="0"/>
          <a:chExt cx="0" cy="0"/>
        </a:xfrm>
      </p:grpSpPr>
      <p:sp>
        <p:nvSpPr>
          <p:cNvPr id="10" name="Text Placeholder 33"/>
          <p:cNvSpPr>
            <a:spLocks noGrp="1"/>
          </p:cNvSpPr>
          <p:nvPr>
            <p:ph type="body" sz="quarter" idx="15" hasCustomPrompt="1"/>
          </p:nvPr>
        </p:nvSpPr>
        <p:spPr>
          <a:xfrm>
            <a:off x="775333" y="5418134"/>
            <a:ext cx="1640208" cy="858842"/>
          </a:xfrm>
          <a:prstGeom prst="rect">
            <a:avLst/>
          </a:prstGeom>
        </p:spPr>
        <p:txBody>
          <a:bodyPr>
            <a:noAutofit/>
          </a:bodyPr>
          <a:lstStyle>
            <a:lvl1pPr marL="0" indent="0">
              <a:buNone/>
              <a:defRPr sz="1100">
                <a:solidFill>
                  <a:schemeClr val="tx1"/>
                </a:solidFill>
              </a:defRPr>
            </a:lvl1pPr>
          </a:lstStyle>
          <a:p>
            <a:pPr lvl="0"/>
            <a:r>
              <a:rPr lang="en-US" dirty="0"/>
              <a:t>Lorem ipsum dolor sit amet, consectetur adipiscing elit, sed do eiusmod tempor</a:t>
            </a:r>
          </a:p>
        </p:txBody>
      </p:sp>
      <p:sp>
        <p:nvSpPr>
          <p:cNvPr id="16" name="Text Placeholder 36"/>
          <p:cNvSpPr>
            <a:spLocks noGrp="1"/>
          </p:cNvSpPr>
          <p:nvPr>
            <p:ph type="body" sz="quarter" idx="16" hasCustomPrompt="1"/>
          </p:nvPr>
        </p:nvSpPr>
        <p:spPr>
          <a:xfrm>
            <a:off x="775332" y="5035548"/>
            <a:ext cx="1691679" cy="541338"/>
          </a:xfrm>
          <a:prstGeom prst="rect">
            <a:avLst/>
          </a:prstGeom>
        </p:spPr>
        <p:txBody>
          <a:bodyPr>
            <a:noAutofit/>
          </a:bodyPr>
          <a:lstStyle>
            <a:lvl1pPr marL="0" indent="0" algn="l">
              <a:buNone/>
              <a:defRPr kumimoji="0" lang="en-US" sz="1800" b="1" i="0" u="none" strike="noStrike" kern="1200" cap="none" normalizeH="0" baseline="0" dirty="0" smtClean="0">
                <a:ln>
                  <a:noFill/>
                </a:ln>
                <a:solidFill>
                  <a:schemeClr val="tx1"/>
                </a:solidFill>
                <a:effectLst/>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1</a:t>
            </a:r>
          </a:p>
        </p:txBody>
      </p:sp>
      <p:sp>
        <p:nvSpPr>
          <p:cNvPr id="17" name="Text Placeholder 33"/>
          <p:cNvSpPr>
            <a:spLocks noGrp="1"/>
          </p:cNvSpPr>
          <p:nvPr>
            <p:ph type="body" sz="quarter" idx="19" hasCustomPrompt="1"/>
          </p:nvPr>
        </p:nvSpPr>
        <p:spPr>
          <a:xfrm>
            <a:off x="775334" y="3433362"/>
            <a:ext cx="1640208" cy="858842"/>
          </a:xfrm>
          <a:prstGeom prst="rect">
            <a:avLst/>
          </a:prstGeom>
        </p:spPr>
        <p:txBody>
          <a:bodyPr>
            <a:noAutofit/>
          </a:bodyPr>
          <a:lstStyle>
            <a:lvl1pPr marL="0" indent="0">
              <a:buNone/>
              <a:defRPr sz="1100">
                <a:solidFill>
                  <a:schemeClr val="tx1"/>
                </a:solidFill>
              </a:defRPr>
            </a:lvl1pPr>
          </a:lstStyle>
          <a:p>
            <a:pPr lvl="0"/>
            <a:r>
              <a:rPr lang="en-US" dirty="0"/>
              <a:t>Lorem ipsum dolor sit amet, consectetur adipiscing elit, sed do eiusmod tempor</a:t>
            </a:r>
          </a:p>
        </p:txBody>
      </p:sp>
      <p:sp>
        <p:nvSpPr>
          <p:cNvPr id="18" name="Text Placeholder 36"/>
          <p:cNvSpPr>
            <a:spLocks noGrp="1"/>
          </p:cNvSpPr>
          <p:nvPr>
            <p:ph type="body" sz="quarter" idx="20" hasCustomPrompt="1"/>
          </p:nvPr>
        </p:nvSpPr>
        <p:spPr>
          <a:xfrm>
            <a:off x="775333" y="3050776"/>
            <a:ext cx="1764035" cy="541338"/>
          </a:xfrm>
          <a:prstGeom prst="rect">
            <a:avLst/>
          </a:prstGeom>
        </p:spPr>
        <p:txBody>
          <a:bodyPr>
            <a:noAutofit/>
          </a:bodyPr>
          <a:lstStyle>
            <a:lvl1pPr marL="0" indent="0" algn="l">
              <a:buNone/>
              <a:defRPr kumimoji="0" lang="en-US" sz="1800" b="1" i="0" u="none" strike="noStrike" kern="1200" cap="none" normalizeH="0" baseline="0" dirty="0" smtClean="0">
                <a:ln>
                  <a:noFill/>
                </a:ln>
                <a:solidFill>
                  <a:schemeClr val="tx1"/>
                </a:solidFill>
                <a:effectLst/>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2</a:t>
            </a:r>
          </a:p>
        </p:txBody>
      </p:sp>
      <p:sp>
        <p:nvSpPr>
          <p:cNvPr id="19" name="Text Placeholder 33"/>
          <p:cNvSpPr>
            <a:spLocks noGrp="1"/>
          </p:cNvSpPr>
          <p:nvPr>
            <p:ph type="body" sz="quarter" idx="21" hasCustomPrompt="1"/>
          </p:nvPr>
        </p:nvSpPr>
        <p:spPr>
          <a:xfrm>
            <a:off x="775333" y="1405336"/>
            <a:ext cx="1640208" cy="858842"/>
          </a:xfrm>
          <a:prstGeom prst="rect">
            <a:avLst/>
          </a:prstGeom>
        </p:spPr>
        <p:txBody>
          <a:bodyPr>
            <a:noAutofit/>
          </a:bodyPr>
          <a:lstStyle>
            <a:lvl1pPr marL="0" indent="0">
              <a:buNone/>
              <a:defRPr sz="1100">
                <a:solidFill>
                  <a:schemeClr val="tx1"/>
                </a:solidFill>
              </a:defRPr>
            </a:lvl1pPr>
          </a:lstStyle>
          <a:p>
            <a:pPr lvl="0"/>
            <a:r>
              <a:rPr lang="en-US" dirty="0"/>
              <a:t>Lorem ipsum dolor sit amet, consectetur adipiscing elit, sed do eiusmod tempor</a:t>
            </a:r>
          </a:p>
        </p:txBody>
      </p:sp>
      <p:sp>
        <p:nvSpPr>
          <p:cNvPr id="21" name="Text Placeholder 36"/>
          <p:cNvSpPr>
            <a:spLocks noGrp="1"/>
          </p:cNvSpPr>
          <p:nvPr>
            <p:ph type="body" sz="quarter" idx="22" hasCustomPrompt="1"/>
          </p:nvPr>
        </p:nvSpPr>
        <p:spPr>
          <a:xfrm>
            <a:off x="775332" y="1022750"/>
            <a:ext cx="1764035" cy="541338"/>
          </a:xfrm>
          <a:prstGeom prst="rect">
            <a:avLst/>
          </a:prstGeom>
        </p:spPr>
        <p:txBody>
          <a:bodyPr>
            <a:noAutofit/>
          </a:bodyPr>
          <a:lstStyle>
            <a:lvl1pPr marL="0" indent="0" algn="l">
              <a:buNone/>
              <a:defRPr kumimoji="0" lang="en-US" sz="1800" b="1" i="0" u="none" strike="noStrike" kern="1200" cap="none" normalizeH="0" baseline="0" dirty="0" smtClean="0">
                <a:ln>
                  <a:noFill/>
                </a:ln>
                <a:solidFill>
                  <a:schemeClr val="tx1"/>
                </a:solidFill>
                <a:effectLst/>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3</a:t>
            </a:r>
          </a:p>
        </p:txBody>
      </p:sp>
      <p:sp>
        <p:nvSpPr>
          <p:cNvPr id="24" name="Text Placeholder 36"/>
          <p:cNvSpPr>
            <a:spLocks noGrp="1"/>
          </p:cNvSpPr>
          <p:nvPr>
            <p:ph type="body" sz="quarter" idx="23" hasCustomPrompt="1"/>
          </p:nvPr>
        </p:nvSpPr>
        <p:spPr>
          <a:xfrm>
            <a:off x="9429749" y="3112687"/>
            <a:ext cx="1889441" cy="541338"/>
          </a:xfrm>
          <a:prstGeom prst="rect">
            <a:avLst/>
          </a:prstGeom>
        </p:spPr>
        <p:txBody>
          <a:bodyPr>
            <a:noAutofit/>
          </a:bodyPr>
          <a:lstStyle>
            <a:lvl1pPr marL="0" indent="0" algn="r">
              <a:buNone/>
              <a:defRPr kumimoji="0" lang="en-US" sz="1800" b="1" i="0" u="none" strike="noStrike" kern="1200" cap="none" normalizeH="0" baseline="0" dirty="0" smtClean="0">
                <a:ln>
                  <a:noFill/>
                </a:ln>
                <a:solidFill>
                  <a:schemeClr val="tx1"/>
                </a:solidFill>
                <a:effectLst/>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5</a:t>
            </a:r>
          </a:p>
        </p:txBody>
      </p:sp>
      <p:sp>
        <p:nvSpPr>
          <p:cNvPr id="25" name="Text Placeholder 33"/>
          <p:cNvSpPr>
            <a:spLocks noGrp="1"/>
          </p:cNvSpPr>
          <p:nvPr>
            <p:ph type="body" sz="quarter" idx="24" hasCustomPrompt="1"/>
          </p:nvPr>
        </p:nvSpPr>
        <p:spPr>
          <a:xfrm>
            <a:off x="9753599" y="3495273"/>
            <a:ext cx="1565591" cy="793752"/>
          </a:xfrm>
          <a:prstGeom prst="rect">
            <a:avLst/>
          </a:prstGeom>
        </p:spPr>
        <p:txBody>
          <a:bodyPr>
            <a:noAutofit/>
          </a:bodyPr>
          <a:lstStyle>
            <a:lvl1pPr marL="0" indent="0" algn="r">
              <a:buNone/>
              <a:defRPr sz="1100">
                <a:solidFill>
                  <a:schemeClr val="tx1"/>
                </a:solidFill>
              </a:defRPr>
            </a:lvl1pPr>
          </a:lstStyle>
          <a:p>
            <a:pPr lvl="0"/>
            <a:r>
              <a:rPr lang="en-US" dirty="0"/>
              <a:t>Lorem ipsum dolor sit amet, consectetur adipiscing elit, sed do eiusmod</a:t>
            </a:r>
          </a:p>
        </p:txBody>
      </p:sp>
      <p:sp>
        <p:nvSpPr>
          <p:cNvPr id="26" name="Text Placeholder 36"/>
          <p:cNvSpPr>
            <a:spLocks noGrp="1"/>
          </p:cNvSpPr>
          <p:nvPr>
            <p:ph type="body" sz="quarter" idx="25" hasCustomPrompt="1"/>
          </p:nvPr>
        </p:nvSpPr>
        <p:spPr>
          <a:xfrm>
            <a:off x="9429748" y="1022750"/>
            <a:ext cx="1889441" cy="541338"/>
          </a:xfrm>
          <a:prstGeom prst="rect">
            <a:avLst/>
          </a:prstGeom>
        </p:spPr>
        <p:txBody>
          <a:bodyPr>
            <a:noAutofit/>
          </a:bodyPr>
          <a:lstStyle>
            <a:lvl1pPr marL="0" indent="0" algn="r">
              <a:buNone/>
              <a:defRPr kumimoji="0" lang="en-US" sz="1800" b="1" i="0" u="none" strike="noStrike" kern="1200" cap="none" normalizeH="0" baseline="0" dirty="0" smtClean="0">
                <a:ln>
                  <a:noFill/>
                </a:ln>
                <a:solidFill>
                  <a:schemeClr val="tx1"/>
                </a:solidFill>
                <a:effectLst/>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4</a:t>
            </a:r>
          </a:p>
        </p:txBody>
      </p:sp>
      <p:sp>
        <p:nvSpPr>
          <p:cNvPr id="27" name="Text Placeholder 33"/>
          <p:cNvSpPr>
            <a:spLocks noGrp="1"/>
          </p:cNvSpPr>
          <p:nvPr>
            <p:ph type="body" sz="quarter" idx="26" hasCustomPrompt="1"/>
          </p:nvPr>
        </p:nvSpPr>
        <p:spPr>
          <a:xfrm>
            <a:off x="9753598" y="1405336"/>
            <a:ext cx="1565591" cy="793752"/>
          </a:xfrm>
          <a:prstGeom prst="rect">
            <a:avLst/>
          </a:prstGeom>
        </p:spPr>
        <p:txBody>
          <a:bodyPr>
            <a:noAutofit/>
          </a:bodyPr>
          <a:lstStyle>
            <a:lvl1pPr marL="0" indent="0" algn="r">
              <a:buNone/>
              <a:defRPr sz="1100">
                <a:solidFill>
                  <a:schemeClr val="tx1"/>
                </a:solidFill>
              </a:defRPr>
            </a:lvl1pPr>
          </a:lstStyle>
          <a:p>
            <a:pPr lvl="0"/>
            <a:r>
              <a:rPr lang="en-US" dirty="0"/>
              <a:t>Lorem ipsum dolor sit amet, consectetur adipiscing elit, sed do eiusmod</a:t>
            </a:r>
          </a:p>
        </p:txBody>
      </p:sp>
    </p:spTree>
    <p:extLst>
      <p:ext uri="{BB962C8B-B14F-4D97-AF65-F5344CB8AC3E}">
        <p14:creationId xmlns:p14="http://schemas.microsoft.com/office/powerpoint/2010/main" val="225704795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05_01_options">
    <p:spTree>
      <p:nvGrpSpPr>
        <p:cNvPr id="1" name=""/>
        <p:cNvGrpSpPr/>
        <p:nvPr/>
      </p:nvGrpSpPr>
      <p:grpSpPr>
        <a:xfrm>
          <a:off x="0" y="0"/>
          <a:ext cx="0" cy="0"/>
          <a:chOff x="0" y="0"/>
          <a:chExt cx="0" cy="0"/>
        </a:xfrm>
      </p:grpSpPr>
      <p:sp>
        <p:nvSpPr>
          <p:cNvPr id="12" name="Text Placeholder 11"/>
          <p:cNvSpPr>
            <a:spLocks noGrp="1"/>
          </p:cNvSpPr>
          <p:nvPr>
            <p:ph type="body" sz="quarter" idx="10" hasCustomPrompt="1"/>
          </p:nvPr>
        </p:nvSpPr>
        <p:spPr>
          <a:xfrm>
            <a:off x="1987477" y="5804187"/>
            <a:ext cx="1821263" cy="791055"/>
          </a:xfrm>
        </p:spPr>
        <p:txBody>
          <a:bodyPr>
            <a:noAutofit/>
          </a:bodyPr>
          <a:lstStyle>
            <a:lvl1pPr marL="0" indent="0">
              <a:buNone/>
              <a:defRPr sz="1300">
                <a:solidFill>
                  <a:schemeClr val="tx1"/>
                </a:solidFill>
              </a:defRPr>
            </a:lvl1pPr>
          </a:lstStyle>
          <a:p>
            <a:pPr lvl="0"/>
            <a:r>
              <a:rPr lang="en-US" dirty="0"/>
              <a:t>Lorem ipsum dolor sit amet, consectetur</a:t>
            </a:r>
            <a:endParaRPr lang="ru-RU" dirty="0"/>
          </a:p>
        </p:txBody>
      </p:sp>
      <p:sp>
        <p:nvSpPr>
          <p:cNvPr id="14" name="Text Placeholder 11"/>
          <p:cNvSpPr>
            <a:spLocks noGrp="1"/>
          </p:cNvSpPr>
          <p:nvPr>
            <p:ph type="body" sz="quarter" idx="15" hasCustomPrompt="1"/>
          </p:nvPr>
        </p:nvSpPr>
        <p:spPr>
          <a:xfrm>
            <a:off x="4839973" y="5797655"/>
            <a:ext cx="1821263" cy="791055"/>
          </a:xfrm>
        </p:spPr>
        <p:txBody>
          <a:bodyPr>
            <a:noAutofit/>
          </a:bodyPr>
          <a:lstStyle>
            <a:lvl1pPr marL="0" indent="0">
              <a:buNone/>
              <a:defRPr sz="1300">
                <a:solidFill>
                  <a:schemeClr val="tx1"/>
                </a:solidFill>
              </a:defRPr>
            </a:lvl1pPr>
          </a:lstStyle>
          <a:p>
            <a:pPr lvl="0"/>
            <a:r>
              <a:rPr lang="en-US" dirty="0"/>
              <a:t>Lorem ipsum dolor sit amet, consectetur</a:t>
            </a:r>
            <a:endParaRPr lang="ru-RU" dirty="0"/>
          </a:p>
        </p:txBody>
      </p:sp>
      <p:sp>
        <p:nvSpPr>
          <p:cNvPr id="20" name="Text Placeholder 11"/>
          <p:cNvSpPr>
            <a:spLocks noGrp="1"/>
          </p:cNvSpPr>
          <p:nvPr>
            <p:ph type="body" sz="quarter" idx="17" hasCustomPrompt="1"/>
          </p:nvPr>
        </p:nvSpPr>
        <p:spPr>
          <a:xfrm>
            <a:off x="7692469" y="5804187"/>
            <a:ext cx="1821263" cy="791055"/>
          </a:xfrm>
        </p:spPr>
        <p:txBody>
          <a:bodyPr>
            <a:noAutofit/>
          </a:bodyPr>
          <a:lstStyle>
            <a:lvl1pPr marL="0" indent="0">
              <a:buNone/>
              <a:defRPr sz="1300">
                <a:solidFill>
                  <a:schemeClr val="tx1"/>
                </a:solidFill>
              </a:defRPr>
            </a:lvl1pPr>
          </a:lstStyle>
          <a:p>
            <a:pPr lvl="0"/>
            <a:r>
              <a:rPr lang="en-US" dirty="0"/>
              <a:t>Lorem ipsum dolor sit amet, consectetur</a:t>
            </a:r>
            <a:endParaRPr lang="ru-RU" dirty="0"/>
          </a:p>
        </p:txBody>
      </p:sp>
      <p:sp>
        <p:nvSpPr>
          <p:cNvPr id="23" name="Text Placeholder 11"/>
          <p:cNvSpPr>
            <a:spLocks noGrp="1"/>
          </p:cNvSpPr>
          <p:nvPr>
            <p:ph type="body" sz="quarter" idx="19" hasCustomPrompt="1"/>
          </p:nvPr>
        </p:nvSpPr>
        <p:spPr>
          <a:xfrm>
            <a:off x="3437550" y="1018827"/>
            <a:ext cx="1821263" cy="791055"/>
          </a:xfrm>
        </p:spPr>
        <p:txBody>
          <a:bodyPr>
            <a:noAutofit/>
          </a:bodyPr>
          <a:lstStyle>
            <a:lvl1pPr marL="0" indent="0">
              <a:buNone/>
              <a:defRPr sz="1300">
                <a:solidFill>
                  <a:schemeClr val="tx1"/>
                </a:solidFill>
              </a:defRPr>
            </a:lvl1pPr>
          </a:lstStyle>
          <a:p>
            <a:pPr lvl="0"/>
            <a:r>
              <a:rPr lang="en-US" dirty="0"/>
              <a:t>Lorem ipsum dolor sit amet, consectetur</a:t>
            </a:r>
            <a:endParaRPr lang="ru-RU" dirty="0"/>
          </a:p>
        </p:txBody>
      </p:sp>
      <p:sp>
        <p:nvSpPr>
          <p:cNvPr id="29" name="Text Placeholder 11"/>
          <p:cNvSpPr>
            <a:spLocks noGrp="1"/>
          </p:cNvSpPr>
          <p:nvPr>
            <p:ph type="body" sz="quarter" idx="21" hasCustomPrompt="1"/>
          </p:nvPr>
        </p:nvSpPr>
        <p:spPr>
          <a:xfrm>
            <a:off x="6781837" y="1018827"/>
            <a:ext cx="1821263" cy="791055"/>
          </a:xfrm>
        </p:spPr>
        <p:txBody>
          <a:bodyPr>
            <a:noAutofit/>
          </a:bodyPr>
          <a:lstStyle>
            <a:lvl1pPr marL="0" indent="0">
              <a:buNone/>
              <a:defRPr sz="1300">
                <a:solidFill>
                  <a:schemeClr val="tx1"/>
                </a:solidFill>
              </a:defRPr>
            </a:lvl1pPr>
          </a:lstStyle>
          <a:p>
            <a:pPr lvl="0"/>
            <a:r>
              <a:rPr lang="en-US" dirty="0"/>
              <a:t>Lorem ipsum dolor sit amet, consectetur</a:t>
            </a:r>
            <a:endParaRPr lang="ru-RU" dirty="0"/>
          </a:p>
        </p:txBody>
      </p:sp>
      <p:sp>
        <p:nvSpPr>
          <p:cNvPr id="3" name="Text Placeholder 2"/>
          <p:cNvSpPr>
            <a:spLocks noGrp="1"/>
          </p:cNvSpPr>
          <p:nvPr>
            <p:ph type="body" sz="quarter" idx="23" hasCustomPrompt="1"/>
          </p:nvPr>
        </p:nvSpPr>
        <p:spPr>
          <a:xfrm>
            <a:off x="1984563" y="5396821"/>
            <a:ext cx="1824178" cy="407987"/>
          </a:xfrm>
        </p:spPr>
        <p:txBody>
          <a:bodyPr>
            <a:normAutofit/>
          </a:bodyPr>
          <a:lstStyle>
            <a:lvl1pPr marL="0" indent="0">
              <a:buNone/>
              <a:defRPr sz="2000">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a:t>INFODATA 01</a:t>
            </a:r>
            <a:endParaRPr lang="ru-RU" dirty="0"/>
          </a:p>
        </p:txBody>
      </p:sp>
      <p:sp>
        <p:nvSpPr>
          <p:cNvPr id="31" name="Text Placeholder 2"/>
          <p:cNvSpPr>
            <a:spLocks noGrp="1"/>
          </p:cNvSpPr>
          <p:nvPr>
            <p:ph type="body" sz="quarter" idx="24" hasCustomPrompt="1"/>
          </p:nvPr>
        </p:nvSpPr>
        <p:spPr>
          <a:xfrm>
            <a:off x="4837058" y="5396821"/>
            <a:ext cx="1824178" cy="407987"/>
          </a:xfrm>
        </p:spPr>
        <p:txBody>
          <a:bodyPr>
            <a:normAutofit/>
          </a:bodyPr>
          <a:lstStyle>
            <a:lvl1pPr marL="0" indent="0">
              <a:buNone/>
              <a:defRPr sz="2000">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a:t>INFODATA 03</a:t>
            </a:r>
            <a:endParaRPr lang="ru-RU" dirty="0"/>
          </a:p>
        </p:txBody>
      </p:sp>
      <p:sp>
        <p:nvSpPr>
          <p:cNvPr id="32" name="Text Placeholder 2"/>
          <p:cNvSpPr>
            <a:spLocks noGrp="1"/>
          </p:cNvSpPr>
          <p:nvPr>
            <p:ph type="body" sz="quarter" idx="25" hasCustomPrompt="1"/>
          </p:nvPr>
        </p:nvSpPr>
        <p:spPr>
          <a:xfrm>
            <a:off x="7689553" y="5396821"/>
            <a:ext cx="1824178" cy="407987"/>
          </a:xfrm>
        </p:spPr>
        <p:txBody>
          <a:bodyPr>
            <a:normAutofit/>
          </a:bodyPr>
          <a:lstStyle>
            <a:lvl1pPr marL="0" indent="0">
              <a:buNone/>
              <a:defRPr sz="2000">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a:t>INFODATA 05</a:t>
            </a:r>
            <a:endParaRPr lang="ru-RU" dirty="0"/>
          </a:p>
        </p:txBody>
      </p:sp>
      <p:sp>
        <p:nvSpPr>
          <p:cNvPr id="33" name="Text Placeholder 2"/>
          <p:cNvSpPr>
            <a:spLocks noGrp="1"/>
          </p:cNvSpPr>
          <p:nvPr>
            <p:ph type="body" sz="quarter" idx="26" hasCustomPrompt="1"/>
          </p:nvPr>
        </p:nvSpPr>
        <p:spPr>
          <a:xfrm>
            <a:off x="3437550" y="610840"/>
            <a:ext cx="1824178" cy="407987"/>
          </a:xfrm>
        </p:spPr>
        <p:txBody>
          <a:bodyPr>
            <a:normAutofit/>
          </a:bodyPr>
          <a:lstStyle>
            <a:lvl1pPr marL="0" indent="0">
              <a:buNone/>
              <a:defRPr sz="2000">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a:t>INFODATA 02</a:t>
            </a:r>
            <a:endParaRPr lang="ru-RU" dirty="0"/>
          </a:p>
        </p:txBody>
      </p:sp>
      <p:sp>
        <p:nvSpPr>
          <p:cNvPr id="34" name="Text Placeholder 2"/>
          <p:cNvSpPr>
            <a:spLocks noGrp="1"/>
          </p:cNvSpPr>
          <p:nvPr>
            <p:ph type="body" sz="quarter" idx="27" hasCustomPrompt="1"/>
          </p:nvPr>
        </p:nvSpPr>
        <p:spPr>
          <a:xfrm>
            <a:off x="6777464" y="610840"/>
            <a:ext cx="1824178" cy="407987"/>
          </a:xfrm>
        </p:spPr>
        <p:txBody>
          <a:bodyPr>
            <a:normAutofit/>
          </a:bodyPr>
          <a:lstStyle>
            <a:lvl1pPr marL="0" indent="0">
              <a:buNone/>
              <a:defRPr sz="2000">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a:t>INFODATA 04</a:t>
            </a:r>
            <a:endParaRPr lang="ru-RU" dirty="0"/>
          </a:p>
        </p:txBody>
      </p:sp>
    </p:spTree>
    <p:extLst>
      <p:ext uri="{BB962C8B-B14F-4D97-AF65-F5344CB8AC3E}">
        <p14:creationId xmlns:p14="http://schemas.microsoft.com/office/powerpoint/2010/main" val="364469455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4_left">
    <p:spTree>
      <p:nvGrpSpPr>
        <p:cNvPr id="1" name=""/>
        <p:cNvGrpSpPr/>
        <p:nvPr/>
      </p:nvGrpSpPr>
      <p:grpSpPr>
        <a:xfrm>
          <a:off x="0" y="0"/>
          <a:ext cx="0" cy="0"/>
          <a:chOff x="0" y="0"/>
          <a:chExt cx="0" cy="0"/>
        </a:xfrm>
      </p:grpSpPr>
      <p:sp>
        <p:nvSpPr>
          <p:cNvPr id="17" name="Text Placeholder 16"/>
          <p:cNvSpPr>
            <a:spLocks noGrp="1"/>
          </p:cNvSpPr>
          <p:nvPr>
            <p:ph type="body" sz="quarter" idx="10" hasCustomPrompt="1"/>
          </p:nvPr>
        </p:nvSpPr>
        <p:spPr>
          <a:xfrm>
            <a:off x="785205" y="1542397"/>
            <a:ext cx="3872099" cy="382027"/>
          </a:xfrm>
          <a:prstGeom prst="rect">
            <a:avLst/>
          </a:prstGeom>
        </p:spPr>
        <p:txBody>
          <a:bodyPr/>
          <a:lstStyle>
            <a:lvl1pPr marL="0" indent="0" algn="l">
              <a:buNone/>
              <a:defRPr sz="23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2300"/>
            </a:lvl2pPr>
            <a:lvl3pPr>
              <a:defRPr sz="2300"/>
            </a:lvl3pPr>
            <a:lvl4pPr>
              <a:defRPr sz="2300"/>
            </a:lvl4pPr>
            <a:lvl5pPr>
              <a:defRPr sz="2300"/>
            </a:lvl5pPr>
          </a:lstStyle>
          <a:p>
            <a:pPr lvl="0"/>
            <a:r>
              <a:rPr lang="en-US" dirty="0"/>
              <a:t>Infodata 01</a:t>
            </a:r>
            <a:endParaRPr lang="ru-RU" dirty="0"/>
          </a:p>
        </p:txBody>
      </p:sp>
      <p:sp>
        <p:nvSpPr>
          <p:cNvPr id="18" name="Text Placeholder 16"/>
          <p:cNvSpPr>
            <a:spLocks noGrp="1"/>
          </p:cNvSpPr>
          <p:nvPr>
            <p:ph type="body" sz="quarter" idx="11" hasCustomPrompt="1"/>
          </p:nvPr>
        </p:nvSpPr>
        <p:spPr>
          <a:xfrm>
            <a:off x="785205" y="2918480"/>
            <a:ext cx="3872099" cy="382027"/>
          </a:xfrm>
          <a:prstGeom prst="rect">
            <a:avLst/>
          </a:prstGeom>
        </p:spPr>
        <p:txBody>
          <a:bodyPr/>
          <a:lstStyle>
            <a:lvl1pPr marL="0" indent="0" algn="l">
              <a:buNone/>
              <a:defRPr sz="23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2300"/>
            </a:lvl2pPr>
            <a:lvl3pPr>
              <a:defRPr sz="2300"/>
            </a:lvl3pPr>
            <a:lvl4pPr>
              <a:defRPr sz="2300"/>
            </a:lvl4pPr>
            <a:lvl5pPr>
              <a:defRPr sz="2300"/>
            </a:lvl5pPr>
          </a:lstStyle>
          <a:p>
            <a:pPr lvl="0"/>
            <a:r>
              <a:rPr lang="en-US" dirty="0"/>
              <a:t>Infodata 02</a:t>
            </a:r>
            <a:endParaRPr lang="ru-RU" dirty="0"/>
          </a:p>
        </p:txBody>
      </p:sp>
      <p:sp>
        <p:nvSpPr>
          <p:cNvPr id="19" name="Text Placeholder 16"/>
          <p:cNvSpPr>
            <a:spLocks noGrp="1"/>
          </p:cNvSpPr>
          <p:nvPr>
            <p:ph type="body" sz="quarter" idx="12" hasCustomPrompt="1"/>
          </p:nvPr>
        </p:nvSpPr>
        <p:spPr>
          <a:xfrm>
            <a:off x="785205" y="4165600"/>
            <a:ext cx="3872099" cy="382027"/>
          </a:xfrm>
          <a:prstGeom prst="rect">
            <a:avLst/>
          </a:prstGeom>
        </p:spPr>
        <p:txBody>
          <a:bodyPr/>
          <a:lstStyle>
            <a:lvl1pPr marL="0" indent="0" algn="l">
              <a:buNone/>
              <a:defRPr sz="23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2300"/>
            </a:lvl2pPr>
            <a:lvl3pPr>
              <a:defRPr sz="2300"/>
            </a:lvl3pPr>
            <a:lvl4pPr>
              <a:defRPr sz="2300"/>
            </a:lvl4pPr>
            <a:lvl5pPr>
              <a:defRPr sz="2300"/>
            </a:lvl5pPr>
          </a:lstStyle>
          <a:p>
            <a:pPr lvl="0"/>
            <a:r>
              <a:rPr lang="en-US" dirty="0"/>
              <a:t>Infodata 03</a:t>
            </a:r>
            <a:endParaRPr lang="ru-RU" dirty="0"/>
          </a:p>
        </p:txBody>
      </p:sp>
      <p:sp>
        <p:nvSpPr>
          <p:cNvPr id="20" name="Text Placeholder 16"/>
          <p:cNvSpPr>
            <a:spLocks noGrp="1"/>
          </p:cNvSpPr>
          <p:nvPr>
            <p:ph type="body" sz="quarter" idx="13" hasCustomPrompt="1"/>
          </p:nvPr>
        </p:nvSpPr>
        <p:spPr>
          <a:xfrm>
            <a:off x="785205" y="5188511"/>
            <a:ext cx="3872099" cy="382027"/>
          </a:xfrm>
          <a:prstGeom prst="rect">
            <a:avLst/>
          </a:prstGeom>
        </p:spPr>
        <p:txBody>
          <a:bodyPr/>
          <a:lstStyle>
            <a:lvl1pPr marL="0" indent="0" algn="l">
              <a:buNone/>
              <a:defRPr sz="23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2300"/>
            </a:lvl2pPr>
            <a:lvl3pPr>
              <a:defRPr sz="2300"/>
            </a:lvl3pPr>
            <a:lvl4pPr>
              <a:defRPr sz="2300"/>
            </a:lvl4pPr>
            <a:lvl5pPr>
              <a:defRPr sz="2300"/>
            </a:lvl5pPr>
          </a:lstStyle>
          <a:p>
            <a:pPr lvl="0"/>
            <a:r>
              <a:rPr lang="en-US" dirty="0"/>
              <a:t>Infodata 04</a:t>
            </a:r>
            <a:endParaRPr lang="ru-RU" dirty="0"/>
          </a:p>
        </p:txBody>
      </p:sp>
      <p:sp>
        <p:nvSpPr>
          <p:cNvPr id="24" name="Text Placeholder 23"/>
          <p:cNvSpPr>
            <a:spLocks noGrp="1"/>
          </p:cNvSpPr>
          <p:nvPr>
            <p:ph type="body" sz="quarter" idx="14" hasCustomPrompt="1"/>
          </p:nvPr>
        </p:nvSpPr>
        <p:spPr>
          <a:xfrm>
            <a:off x="777080" y="1957705"/>
            <a:ext cx="4427379" cy="955694"/>
          </a:xfrm>
          <a:prstGeom prst="rect">
            <a:avLst/>
          </a:prstGeom>
        </p:spPr>
        <p:txBody>
          <a:bodyPr/>
          <a:lstStyle>
            <a:lvl1pPr marL="0" marR="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sz="1100">
                <a:latin typeface="+mn-lt"/>
              </a:defRPr>
            </a:lvl1pPr>
            <a:lvl2pPr>
              <a:defRPr sz="1100">
                <a:latin typeface="+mn-lt"/>
              </a:defRPr>
            </a:lvl2pPr>
            <a:lvl3pPr>
              <a:defRPr sz="1100">
                <a:latin typeface="+mn-lt"/>
              </a:defRPr>
            </a:lvl3pPr>
            <a:lvl4pPr>
              <a:defRPr sz="1100">
                <a:latin typeface="+mn-lt"/>
              </a:defRPr>
            </a:lvl4pPr>
            <a:lvl5pPr>
              <a:defRPr sz="1100">
                <a:latin typeface="+mn-lt"/>
              </a:defRPr>
            </a:lvl5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a:pPr>
            <a:r>
              <a:rPr lang="en-US" altLang="ru-RU" sz="1100" dirty="0">
                <a:latin typeface="Open Sans" panose="020B0606030504020204" pitchFamily="34" charset="0"/>
                <a:cs typeface="Open Sans" panose="020B0606030504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a:t>
            </a:r>
            <a:endParaRPr lang="ru-RU" altLang="ru-RU" sz="1100" dirty="0">
              <a:latin typeface="Open Sans" panose="020B0606030504020204" pitchFamily="34" charset="0"/>
              <a:cs typeface="Open Sans" panose="020B0606030504020204" pitchFamily="34" charset="0"/>
            </a:endParaRPr>
          </a:p>
          <a:p>
            <a:pPr lvl="0"/>
            <a:endParaRPr lang="ru-RU" dirty="0"/>
          </a:p>
        </p:txBody>
      </p:sp>
      <p:sp>
        <p:nvSpPr>
          <p:cNvPr id="25" name="Text Placeholder 23"/>
          <p:cNvSpPr>
            <a:spLocks noGrp="1"/>
          </p:cNvSpPr>
          <p:nvPr>
            <p:ph type="body" sz="quarter" idx="15" hasCustomPrompt="1"/>
          </p:nvPr>
        </p:nvSpPr>
        <p:spPr>
          <a:xfrm>
            <a:off x="777080" y="3281363"/>
            <a:ext cx="4427379" cy="879156"/>
          </a:xfrm>
          <a:prstGeom prst="rect">
            <a:avLst/>
          </a:prstGeom>
        </p:spPr>
        <p:txBody>
          <a:bodyPr/>
          <a:lstStyle>
            <a:lvl1pPr marL="0" marR="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sz="1100">
                <a:latin typeface="+mn-lt"/>
              </a:defRPr>
            </a:lvl1pPr>
            <a:lvl2pPr>
              <a:defRPr sz="1100">
                <a:latin typeface="+mn-lt"/>
              </a:defRPr>
            </a:lvl2pPr>
            <a:lvl3pPr>
              <a:defRPr sz="1100">
                <a:latin typeface="+mn-lt"/>
              </a:defRPr>
            </a:lvl3pPr>
            <a:lvl4pPr>
              <a:defRPr sz="1100">
                <a:latin typeface="+mn-lt"/>
              </a:defRPr>
            </a:lvl4pPr>
            <a:lvl5pPr>
              <a:defRPr sz="1100">
                <a:latin typeface="+mn-lt"/>
              </a:defRPr>
            </a:lvl5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a:pPr>
            <a:r>
              <a:rPr lang="en-US" altLang="ru-RU" sz="1100" dirty="0">
                <a:latin typeface="Open Sans" panose="020B0606030504020204" pitchFamily="34" charset="0"/>
                <a:cs typeface="Open Sans" panose="020B0606030504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a:t>
            </a:r>
            <a:endParaRPr lang="ru-RU" altLang="ru-RU" sz="1100" dirty="0">
              <a:latin typeface="Open Sans" panose="020B0606030504020204" pitchFamily="34" charset="0"/>
              <a:cs typeface="Open Sans" panose="020B0606030504020204" pitchFamily="34" charset="0"/>
            </a:endParaRPr>
          </a:p>
          <a:p>
            <a:pPr lvl="0"/>
            <a:endParaRPr lang="ru-RU" dirty="0"/>
          </a:p>
        </p:txBody>
      </p:sp>
      <p:sp>
        <p:nvSpPr>
          <p:cNvPr id="26" name="Text Placeholder 23"/>
          <p:cNvSpPr>
            <a:spLocks noGrp="1"/>
          </p:cNvSpPr>
          <p:nvPr>
            <p:ph type="body" sz="quarter" idx="16" hasCustomPrompt="1"/>
          </p:nvPr>
        </p:nvSpPr>
        <p:spPr>
          <a:xfrm>
            <a:off x="777080" y="5575619"/>
            <a:ext cx="4427379" cy="1068388"/>
          </a:xfrm>
          <a:prstGeom prst="rect">
            <a:avLst/>
          </a:prstGeom>
        </p:spPr>
        <p:txBody>
          <a:bodyPr/>
          <a:lstStyle>
            <a:lvl1pPr marL="0" marR="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sz="1100">
                <a:latin typeface="+mn-lt"/>
              </a:defRPr>
            </a:lvl1pPr>
            <a:lvl2pPr>
              <a:defRPr sz="1100">
                <a:latin typeface="+mn-lt"/>
              </a:defRPr>
            </a:lvl2pPr>
            <a:lvl3pPr>
              <a:defRPr sz="1100">
                <a:latin typeface="+mn-lt"/>
              </a:defRPr>
            </a:lvl3pPr>
            <a:lvl4pPr>
              <a:defRPr sz="1100">
                <a:latin typeface="+mn-lt"/>
              </a:defRPr>
            </a:lvl4pPr>
            <a:lvl5pPr>
              <a:defRPr sz="1100">
                <a:latin typeface="+mn-lt"/>
              </a:defRPr>
            </a:lvl5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a:pPr>
            <a:r>
              <a:rPr lang="en-US" altLang="ru-RU" sz="1100" dirty="0">
                <a:latin typeface="Open Sans" panose="020B0606030504020204" pitchFamily="34" charset="0"/>
                <a:cs typeface="Open Sans" panose="020B0606030504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a:t>
            </a:r>
            <a:endParaRPr lang="ru-RU" altLang="ru-RU" sz="1100" dirty="0">
              <a:latin typeface="Open Sans" panose="020B0606030504020204" pitchFamily="34" charset="0"/>
              <a:cs typeface="Open Sans" panose="020B0606030504020204" pitchFamily="34" charset="0"/>
            </a:endParaRPr>
          </a:p>
          <a:p>
            <a:pPr lvl="0"/>
            <a:endParaRPr lang="ru-RU" dirty="0"/>
          </a:p>
        </p:txBody>
      </p:sp>
      <p:sp>
        <p:nvSpPr>
          <p:cNvPr id="27" name="Text Placeholder 23"/>
          <p:cNvSpPr>
            <a:spLocks noGrp="1"/>
          </p:cNvSpPr>
          <p:nvPr>
            <p:ph type="body" sz="quarter" idx="17" hasCustomPrompt="1"/>
          </p:nvPr>
        </p:nvSpPr>
        <p:spPr>
          <a:xfrm>
            <a:off x="777080" y="4526375"/>
            <a:ext cx="4427379" cy="657055"/>
          </a:xfrm>
          <a:prstGeom prst="rect">
            <a:avLst/>
          </a:prstGeom>
        </p:spPr>
        <p:txBody>
          <a:bodyPr/>
          <a:lstStyle>
            <a:lvl1pPr marL="0" marR="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sz="1100">
                <a:latin typeface="+mn-lt"/>
              </a:defRPr>
            </a:lvl1pPr>
            <a:lvl2pPr>
              <a:defRPr sz="1100">
                <a:latin typeface="+mn-lt"/>
              </a:defRPr>
            </a:lvl2pPr>
            <a:lvl3pPr>
              <a:defRPr sz="1100">
                <a:latin typeface="+mn-lt"/>
              </a:defRPr>
            </a:lvl3pPr>
            <a:lvl4pPr>
              <a:defRPr sz="1100">
                <a:latin typeface="+mn-lt"/>
              </a:defRPr>
            </a:lvl4pPr>
            <a:lvl5pPr>
              <a:defRPr sz="1100">
                <a:latin typeface="+mn-lt"/>
              </a:defRPr>
            </a:lvl5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a:pPr>
            <a:r>
              <a:rPr lang="en-US" altLang="ru-RU" sz="1100" dirty="0">
                <a:latin typeface="Open Sans" panose="020B0606030504020204" pitchFamily="34" charset="0"/>
                <a:cs typeface="Open Sans" panose="020B0606030504020204" pitchFamily="34" charset="0"/>
              </a:rPr>
              <a:t>Lorem ipsum dolor sit amet, consectetur adipiscing elit, sed do eiusmod tempor incididunt ut labore et dolore magna aliqua. Ut enim ad minim veniam, quis nostrud exercitation ullamco laboris</a:t>
            </a:r>
            <a:endParaRPr lang="ru-RU" dirty="0"/>
          </a:p>
        </p:txBody>
      </p:sp>
      <p:sp>
        <p:nvSpPr>
          <p:cNvPr id="29" name="Text Placeholder 28"/>
          <p:cNvSpPr>
            <a:spLocks noGrp="1"/>
          </p:cNvSpPr>
          <p:nvPr>
            <p:ph type="body" sz="quarter" idx="18" hasCustomPrompt="1"/>
          </p:nvPr>
        </p:nvSpPr>
        <p:spPr>
          <a:xfrm>
            <a:off x="4885055" y="349250"/>
            <a:ext cx="2887980" cy="540067"/>
          </a:xfrm>
          <a:prstGeom prst="rect">
            <a:avLst/>
          </a:prstGeom>
        </p:spPr>
        <p:txBody>
          <a:bodyPr/>
          <a:lstStyle>
            <a:lvl1pPr marL="0" indent="0" algn="ctr">
              <a:buNone/>
              <a:defRPr sz="2800" b="1">
                <a:latin typeface="Open Sans" panose="020B0606030504020204" pitchFamily="34" charset="0"/>
                <a:ea typeface="Open Sans" panose="020B0606030504020204" pitchFamily="34" charset="0"/>
                <a:cs typeface="Open Sans" panose="020B0606030504020204" pitchFamily="34" charset="0"/>
              </a:defRPr>
            </a:lvl1pPr>
            <a:lvl2pPr>
              <a:defRPr sz="2800"/>
            </a:lvl2pPr>
            <a:lvl3pPr>
              <a:defRPr sz="2800"/>
            </a:lvl3pPr>
            <a:lvl4pPr>
              <a:defRPr sz="2800"/>
            </a:lvl4pPr>
            <a:lvl5pPr>
              <a:defRPr sz="2800"/>
            </a:lvl5pPr>
          </a:lstStyle>
          <a:p>
            <a:pPr lvl="0"/>
            <a:r>
              <a:rPr lang="en-US" dirty="0"/>
              <a:t>COUNTRY</a:t>
            </a:r>
            <a:endParaRPr lang="ru-RU" dirty="0"/>
          </a:p>
        </p:txBody>
      </p:sp>
    </p:spTree>
    <p:extLst>
      <p:ext uri="{BB962C8B-B14F-4D97-AF65-F5344CB8AC3E}">
        <p14:creationId xmlns:p14="http://schemas.microsoft.com/office/powerpoint/2010/main" val="21137625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4_right">
    <p:spTree>
      <p:nvGrpSpPr>
        <p:cNvPr id="1" name=""/>
        <p:cNvGrpSpPr/>
        <p:nvPr/>
      </p:nvGrpSpPr>
      <p:grpSpPr>
        <a:xfrm>
          <a:off x="0" y="0"/>
          <a:ext cx="0" cy="0"/>
          <a:chOff x="0" y="0"/>
          <a:chExt cx="0" cy="0"/>
        </a:xfrm>
      </p:grpSpPr>
      <p:sp>
        <p:nvSpPr>
          <p:cNvPr id="17" name="Text Placeholder 16"/>
          <p:cNvSpPr>
            <a:spLocks noGrp="1"/>
          </p:cNvSpPr>
          <p:nvPr>
            <p:ph type="body" sz="quarter" idx="10" hasCustomPrompt="1"/>
          </p:nvPr>
        </p:nvSpPr>
        <p:spPr>
          <a:xfrm>
            <a:off x="7125045" y="1542397"/>
            <a:ext cx="4419254" cy="382027"/>
          </a:xfrm>
          <a:prstGeom prst="rect">
            <a:avLst/>
          </a:prstGeom>
        </p:spPr>
        <p:txBody>
          <a:bodyPr/>
          <a:lstStyle>
            <a:lvl1pPr marL="0" indent="0" algn="r">
              <a:buNone/>
              <a:defRPr sz="23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2300"/>
            </a:lvl2pPr>
            <a:lvl3pPr>
              <a:defRPr sz="2300"/>
            </a:lvl3pPr>
            <a:lvl4pPr>
              <a:defRPr sz="2300"/>
            </a:lvl4pPr>
            <a:lvl5pPr>
              <a:defRPr sz="2300"/>
            </a:lvl5pPr>
          </a:lstStyle>
          <a:p>
            <a:pPr lvl="0"/>
            <a:r>
              <a:rPr lang="en-US" dirty="0"/>
              <a:t>Infodata 01</a:t>
            </a:r>
            <a:endParaRPr lang="ru-RU" dirty="0"/>
          </a:p>
        </p:txBody>
      </p:sp>
      <p:sp>
        <p:nvSpPr>
          <p:cNvPr id="18" name="Text Placeholder 16"/>
          <p:cNvSpPr>
            <a:spLocks noGrp="1"/>
          </p:cNvSpPr>
          <p:nvPr>
            <p:ph type="body" sz="quarter" idx="11" hasCustomPrompt="1"/>
          </p:nvPr>
        </p:nvSpPr>
        <p:spPr>
          <a:xfrm>
            <a:off x="7125045" y="2918480"/>
            <a:ext cx="4419254" cy="382027"/>
          </a:xfrm>
          <a:prstGeom prst="rect">
            <a:avLst/>
          </a:prstGeom>
        </p:spPr>
        <p:txBody>
          <a:bodyPr/>
          <a:lstStyle>
            <a:lvl1pPr marL="0" indent="0" algn="r">
              <a:buNone/>
              <a:defRPr sz="23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2300"/>
            </a:lvl2pPr>
            <a:lvl3pPr>
              <a:defRPr sz="2300"/>
            </a:lvl3pPr>
            <a:lvl4pPr>
              <a:defRPr sz="2300"/>
            </a:lvl4pPr>
            <a:lvl5pPr>
              <a:defRPr sz="2300"/>
            </a:lvl5pPr>
          </a:lstStyle>
          <a:p>
            <a:pPr lvl="0"/>
            <a:r>
              <a:rPr lang="en-US" dirty="0"/>
              <a:t>Infodata 02</a:t>
            </a:r>
            <a:endParaRPr lang="ru-RU" dirty="0"/>
          </a:p>
        </p:txBody>
      </p:sp>
      <p:sp>
        <p:nvSpPr>
          <p:cNvPr id="19" name="Text Placeholder 16"/>
          <p:cNvSpPr>
            <a:spLocks noGrp="1"/>
          </p:cNvSpPr>
          <p:nvPr>
            <p:ph type="body" sz="quarter" idx="12" hasCustomPrompt="1"/>
          </p:nvPr>
        </p:nvSpPr>
        <p:spPr>
          <a:xfrm>
            <a:off x="7125045" y="4165600"/>
            <a:ext cx="4419254" cy="382027"/>
          </a:xfrm>
          <a:prstGeom prst="rect">
            <a:avLst/>
          </a:prstGeom>
        </p:spPr>
        <p:txBody>
          <a:bodyPr/>
          <a:lstStyle>
            <a:lvl1pPr marL="0" indent="0" algn="r">
              <a:buNone/>
              <a:defRPr sz="23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2300"/>
            </a:lvl2pPr>
            <a:lvl3pPr>
              <a:defRPr sz="2300"/>
            </a:lvl3pPr>
            <a:lvl4pPr>
              <a:defRPr sz="2300"/>
            </a:lvl4pPr>
            <a:lvl5pPr>
              <a:defRPr sz="2300"/>
            </a:lvl5pPr>
          </a:lstStyle>
          <a:p>
            <a:pPr lvl="0"/>
            <a:r>
              <a:rPr lang="en-US" dirty="0"/>
              <a:t>Infodata 03</a:t>
            </a:r>
            <a:endParaRPr lang="ru-RU" dirty="0"/>
          </a:p>
        </p:txBody>
      </p:sp>
      <p:sp>
        <p:nvSpPr>
          <p:cNvPr id="20" name="Text Placeholder 16"/>
          <p:cNvSpPr>
            <a:spLocks noGrp="1"/>
          </p:cNvSpPr>
          <p:nvPr>
            <p:ph type="body" sz="quarter" idx="13" hasCustomPrompt="1"/>
          </p:nvPr>
        </p:nvSpPr>
        <p:spPr>
          <a:xfrm>
            <a:off x="7125045" y="5188511"/>
            <a:ext cx="4419254" cy="382027"/>
          </a:xfrm>
          <a:prstGeom prst="rect">
            <a:avLst/>
          </a:prstGeom>
        </p:spPr>
        <p:txBody>
          <a:bodyPr/>
          <a:lstStyle>
            <a:lvl1pPr marL="0" indent="0" algn="r">
              <a:buNone/>
              <a:defRPr sz="23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2300"/>
            </a:lvl2pPr>
            <a:lvl3pPr>
              <a:defRPr sz="2300"/>
            </a:lvl3pPr>
            <a:lvl4pPr>
              <a:defRPr sz="2300"/>
            </a:lvl4pPr>
            <a:lvl5pPr>
              <a:defRPr sz="2300"/>
            </a:lvl5pPr>
          </a:lstStyle>
          <a:p>
            <a:pPr lvl="0"/>
            <a:r>
              <a:rPr lang="en-US" dirty="0"/>
              <a:t>Infodata 04</a:t>
            </a:r>
            <a:endParaRPr lang="ru-RU" dirty="0"/>
          </a:p>
        </p:txBody>
      </p:sp>
      <p:sp>
        <p:nvSpPr>
          <p:cNvPr id="24" name="Text Placeholder 23"/>
          <p:cNvSpPr>
            <a:spLocks noGrp="1"/>
          </p:cNvSpPr>
          <p:nvPr>
            <p:ph type="body" sz="quarter" idx="14" hasCustomPrompt="1"/>
          </p:nvPr>
        </p:nvSpPr>
        <p:spPr>
          <a:xfrm>
            <a:off x="7116920" y="1957705"/>
            <a:ext cx="4427379" cy="955694"/>
          </a:xfrm>
          <a:prstGeom prst="rect">
            <a:avLst/>
          </a:prstGeom>
        </p:spPr>
        <p:txBody>
          <a:bodyPr/>
          <a:lstStyle>
            <a:lvl1pPr marL="0" marR="0" indent="0" algn="r" defTabSz="914400" rtl="0" eaLnBrk="0" fontAlgn="base" latinLnBrk="0" hangingPunct="0">
              <a:lnSpc>
                <a:spcPct val="90000"/>
              </a:lnSpc>
              <a:spcBef>
                <a:spcPts val="1000"/>
              </a:spcBef>
              <a:spcAft>
                <a:spcPct val="0"/>
              </a:spcAft>
              <a:buClrTx/>
              <a:buSzTx/>
              <a:buFont typeface="Arial" panose="020B0604020202020204" pitchFamily="34" charset="0"/>
              <a:buNone/>
              <a:tabLst/>
              <a:defRPr sz="1100">
                <a:latin typeface="+mn-lt"/>
              </a:defRPr>
            </a:lvl1pPr>
            <a:lvl2pPr>
              <a:defRPr sz="1100">
                <a:latin typeface="+mn-lt"/>
              </a:defRPr>
            </a:lvl2pPr>
            <a:lvl3pPr>
              <a:defRPr sz="1100">
                <a:latin typeface="+mn-lt"/>
              </a:defRPr>
            </a:lvl3pPr>
            <a:lvl4pPr>
              <a:defRPr sz="1100">
                <a:latin typeface="+mn-lt"/>
              </a:defRPr>
            </a:lvl4pPr>
            <a:lvl5pPr>
              <a:defRPr sz="1100">
                <a:latin typeface="+mn-lt"/>
              </a:defRPr>
            </a:lvl5pPr>
          </a:lstStyle>
          <a:p>
            <a:pPr marL="0" marR="0" lvl="0" indent="0" algn="r" defTabSz="914400" rtl="0" eaLnBrk="0" fontAlgn="base" latinLnBrk="0" hangingPunct="0">
              <a:lnSpc>
                <a:spcPct val="90000"/>
              </a:lnSpc>
              <a:spcBef>
                <a:spcPts val="1000"/>
              </a:spcBef>
              <a:spcAft>
                <a:spcPct val="0"/>
              </a:spcAft>
              <a:buClrTx/>
              <a:buSzTx/>
              <a:buFont typeface="Arial" panose="020B0604020202020204" pitchFamily="34" charset="0"/>
              <a:buNone/>
              <a:tabLst/>
              <a:defRPr/>
            </a:pPr>
            <a:r>
              <a:rPr lang="en-US" altLang="ru-RU" sz="1100" dirty="0">
                <a:latin typeface="Open Sans" panose="020B0606030504020204" pitchFamily="34" charset="0"/>
                <a:cs typeface="Open Sans" panose="020B0606030504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a:t>
            </a:r>
            <a:endParaRPr lang="ru-RU" altLang="ru-RU" sz="1100" dirty="0">
              <a:latin typeface="Open Sans" panose="020B0606030504020204" pitchFamily="34" charset="0"/>
              <a:cs typeface="Open Sans" panose="020B0606030504020204" pitchFamily="34" charset="0"/>
            </a:endParaRPr>
          </a:p>
          <a:p>
            <a:pPr lvl="0"/>
            <a:endParaRPr lang="ru-RU" dirty="0"/>
          </a:p>
        </p:txBody>
      </p:sp>
      <p:sp>
        <p:nvSpPr>
          <p:cNvPr id="25" name="Text Placeholder 23"/>
          <p:cNvSpPr>
            <a:spLocks noGrp="1"/>
          </p:cNvSpPr>
          <p:nvPr>
            <p:ph type="body" sz="quarter" idx="15" hasCustomPrompt="1"/>
          </p:nvPr>
        </p:nvSpPr>
        <p:spPr>
          <a:xfrm>
            <a:off x="7116920" y="3281363"/>
            <a:ext cx="4427379" cy="879156"/>
          </a:xfrm>
          <a:prstGeom prst="rect">
            <a:avLst/>
          </a:prstGeom>
        </p:spPr>
        <p:txBody>
          <a:bodyPr/>
          <a:lstStyle>
            <a:lvl1pPr marL="0" marR="0" indent="0" algn="r" defTabSz="914400" rtl="0" eaLnBrk="0" fontAlgn="base" latinLnBrk="0" hangingPunct="0">
              <a:lnSpc>
                <a:spcPct val="90000"/>
              </a:lnSpc>
              <a:spcBef>
                <a:spcPts val="1000"/>
              </a:spcBef>
              <a:spcAft>
                <a:spcPct val="0"/>
              </a:spcAft>
              <a:buClrTx/>
              <a:buSzTx/>
              <a:buFont typeface="Arial" panose="020B0604020202020204" pitchFamily="34" charset="0"/>
              <a:buNone/>
              <a:tabLst/>
              <a:defRPr sz="1100">
                <a:latin typeface="+mn-lt"/>
              </a:defRPr>
            </a:lvl1pPr>
            <a:lvl2pPr>
              <a:defRPr sz="1100">
                <a:latin typeface="+mn-lt"/>
              </a:defRPr>
            </a:lvl2pPr>
            <a:lvl3pPr>
              <a:defRPr sz="1100">
                <a:latin typeface="+mn-lt"/>
              </a:defRPr>
            </a:lvl3pPr>
            <a:lvl4pPr>
              <a:defRPr sz="1100">
                <a:latin typeface="+mn-lt"/>
              </a:defRPr>
            </a:lvl4pPr>
            <a:lvl5pPr>
              <a:defRPr sz="1100">
                <a:latin typeface="+mn-lt"/>
              </a:defRPr>
            </a:lvl5pPr>
          </a:lstStyle>
          <a:p>
            <a:pPr marL="0" marR="0" lvl="0" indent="0" algn="r" defTabSz="914400" rtl="0" eaLnBrk="0" fontAlgn="base" latinLnBrk="0" hangingPunct="0">
              <a:lnSpc>
                <a:spcPct val="90000"/>
              </a:lnSpc>
              <a:spcBef>
                <a:spcPts val="1000"/>
              </a:spcBef>
              <a:spcAft>
                <a:spcPct val="0"/>
              </a:spcAft>
              <a:buClrTx/>
              <a:buSzTx/>
              <a:buFont typeface="Arial" panose="020B0604020202020204" pitchFamily="34" charset="0"/>
              <a:buNone/>
              <a:tabLst/>
              <a:defRPr/>
            </a:pPr>
            <a:r>
              <a:rPr lang="en-US" altLang="ru-RU" sz="1100" dirty="0">
                <a:latin typeface="Open Sans" panose="020B0606030504020204" pitchFamily="34" charset="0"/>
                <a:cs typeface="Open Sans" panose="020B0606030504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a:t>
            </a:r>
            <a:endParaRPr lang="ru-RU" dirty="0"/>
          </a:p>
        </p:txBody>
      </p:sp>
      <p:sp>
        <p:nvSpPr>
          <p:cNvPr id="26" name="Text Placeholder 23"/>
          <p:cNvSpPr>
            <a:spLocks noGrp="1"/>
          </p:cNvSpPr>
          <p:nvPr>
            <p:ph type="body" sz="quarter" idx="16" hasCustomPrompt="1"/>
          </p:nvPr>
        </p:nvSpPr>
        <p:spPr>
          <a:xfrm>
            <a:off x="7116920" y="5575619"/>
            <a:ext cx="4427379" cy="1068388"/>
          </a:xfrm>
          <a:prstGeom prst="rect">
            <a:avLst/>
          </a:prstGeom>
        </p:spPr>
        <p:txBody>
          <a:bodyPr/>
          <a:lstStyle>
            <a:lvl1pPr marL="0" marR="0" indent="0" algn="r" defTabSz="914400" rtl="0" eaLnBrk="0" fontAlgn="base" latinLnBrk="0" hangingPunct="0">
              <a:lnSpc>
                <a:spcPct val="90000"/>
              </a:lnSpc>
              <a:spcBef>
                <a:spcPts val="1000"/>
              </a:spcBef>
              <a:spcAft>
                <a:spcPct val="0"/>
              </a:spcAft>
              <a:buClrTx/>
              <a:buSzTx/>
              <a:buFont typeface="Arial" panose="020B0604020202020204" pitchFamily="34" charset="0"/>
              <a:buNone/>
              <a:tabLst/>
              <a:defRPr sz="1100">
                <a:latin typeface="+mn-lt"/>
              </a:defRPr>
            </a:lvl1pPr>
            <a:lvl2pPr>
              <a:defRPr sz="1100">
                <a:latin typeface="+mn-lt"/>
              </a:defRPr>
            </a:lvl2pPr>
            <a:lvl3pPr>
              <a:defRPr sz="1100">
                <a:latin typeface="+mn-lt"/>
              </a:defRPr>
            </a:lvl3pPr>
            <a:lvl4pPr>
              <a:defRPr sz="1100">
                <a:latin typeface="+mn-lt"/>
              </a:defRPr>
            </a:lvl4pPr>
            <a:lvl5pPr>
              <a:defRPr sz="1100">
                <a:latin typeface="+mn-lt"/>
              </a:defRPr>
            </a:lvl5pPr>
          </a:lstStyle>
          <a:p>
            <a:pPr marL="0" marR="0" lvl="0" indent="0" algn="r" defTabSz="914400" rtl="0" eaLnBrk="0" fontAlgn="base" latinLnBrk="0" hangingPunct="0">
              <a:lnSpc>
                <a:spcPct val="90000"/>
              </a:lnSpc>
              <a:spcBef>
                <a:spcPts val="1000"/>
              </a:spcBef>
              <a:spcAft>
                <a:spcPct val="0"/>
              </a:spcAft>
              <a:buClrTx/>
              <a:buSzTx/>
              <a:buFont typeface="Arial" panose="020B0604020202020204" pitchFamily="34" charset="0"/>
              <a:buNone/>
              <a:tabLst/>
              <a:defRPr/>
            </a:pPr>
            <a:r>
              <a:rPr lang="en-US" altLang="ru-RU" sz="1100" dirty="0">
                <a:latin typeface="Open Sans" panose="020B0606030504020204" pitchFamily="34" charset="0"/>
                <a:cs typeface="Open Sans" panose="020B0606030504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a:t>
            </a:r>
            <a:endParaRPr lang="ru-RU" altLang="ru-RU" sz="1100" dirty="0">
              <a:latin typeface="Open Sans" panose="020B0606030504020204" pitchFamily="34" charset="0"/>
              <a:cs typeface="Open Sans" panose="020B0606030504020204" pitchFamily="34" charset="0"/>
            </a:endParaRPr>
          </a:p>
          <a:p>
            <a:pPr lvl="0"/>
            <a:endParaRPr lang="ru-RU" dirty="0"/>
          </a:p>
          <a:p>
            <a:pPr lvl="0"/>
            <a:endParaRPr lang="ru-RU" dirty="0"/>
          </a:p>
        </p:txBody>
      </p:sp>
      <p:sp>
        <p:nvSpPr>
          <p:cNvPr id="27" name="Text Placeholder 23"/>
          <p:cNvSpPr>
            <a:spLocks noGrp="1"/>
          </p:cNvSpPr>
          <p:nvPr>
            <p:ph type="body" sz="quarter" idx="17" hasCustomPrompt="1"/>
          </p:nvPr>
        </p:nvSpPr>
        <p:spPr>
          <a:xfrm>
            <a:off x="7116920" y="4526375"/>
            <a:ext cx="4427379" cy="657055"/>
          </a:xfrm>
          <a:prstGeom prst="rect">
            <a:avLst/>
          </a:prstGeom>
        </p:spPr>
        <p:txBody>
          <a:bodyPr/>
          <a:lstStyle>
            <a:lvl1pPr marL="0" marR="0" indent="0" algn="r" defTabSz="914400" rtl="0" eaLnBrk="0" fontAlgn="base" latinLnBrk="0" hangingPunct="0">
              <a:lnSpc>
                <a:spcPct val="90000"/>
              </a:lnSpc>
              <a:spcBef>
                <a:spcPts val="1000"/>
              </a:spcBef>
              <a:spcAft>
                <a:spcPct val="0"/>
              </a:spcAft>
              <a:buClrTx/>
              <a:buSzTx/>
              <a:buFont typeface="Arial" panose="020B0604020202020204" pitchFamily="34" charset="0"/>
              <a:buNone/>
              <a:tabLst/>
              <a:defRPr sz="1100">
                <a:latin typeface="+mn-lt"/>
              </a:defRPr>
            </a:lvl1pPr>
            <a:lvl2pPr>
              <a:defRPr sz="1100">
                <a:latin typeface="+mn-lt"/>
              </a:defRPr>
            </a:lvl2pPr>
            <a:lvl3pPr>
              <a:defRPr sz="1100">
                <a:latin typeface="+mn-lt"/>
              </a:defRPr>
            </a:lvl3pPr>
            <a:lvl4pPr>
              <a:defRPr sz="1100">
                <a:latin typeface="+mn-lt"/>
              </a:defRPr>
            </a:lvl4pPr>
            <a:lvl5pPr>
              <a:defRPr sz="1100">
                <a:latin typeface="+mn-lt"/>
              </a:defRPr>
            </a:lvl5pPr>
          </a:lstStyle>
          <a:p>
            <a:pPr marL="0" marR="0" lvl="0" indent="0" algn="r" defTabSz="914400" rtl="0" eaLnBrk="0" fontAlgn="base" latinLnBrk="0" hangingPunct="0">
              <a:lnSpc>
                <a:spcPct val="90000"/>
              </a:lnSpc>
              <a:spcBef>
                <a:spcPts val="1000"/>
              </a:spcBef>
              <a:spcAft>
                <a:spcPct val="0"/>
              </a:spcAft>
              <a:buClrTx/>
              <a:buSzTx/>
              <a:buFont typeface="Arial" panose="020B0604020202020204" pitchFamily="34" charset="0"/>
              <a:buNone/>
              <a:tabLst/>
              <a:defRPr/>
            </a:pPr>
            <a:r>
              <a:rPr lang="en-US" altLang="ru-RU" sz="1100" dirty="0">
                <a:latin typeface="Open Sans" panose="020B0606030504020204" pitchFamily="34" charset="0"/>
                <a:cs typeface="Open Sans" panose="020B0606030504020204" pitchFamily="34" charset="0"/>
              </a:rPr>
              <a:t>Lorem ipsum dolor sit amet, consectetur adipiscing elit, sed do eiusmod tempor incididunt ut labore et dolore magna aliqua. Ut enim ad minim veniam, quis nostrud exercitation ullamco laboris</a:t>
            </a:r>
            <a:endParaRPr lang="ru-RU" dirty="0"/>
          </a:p>
        </p:txBody>
      </p:sp>
      <p:sp>
        <p:nvSpPr>
          <p:cNvPr id="29" name="Text Placeholder 28"/>
          <p:cNvSpPr>
            <a:spLocks noGrp="1"/>
          </p:cNvSpPr>
          <p:nvPr>
            <p:ph type="body" sz="quarter" idx="18" hasCustomPrompt="1"/>
          </p:nvPr>
        </p:nvSpPr>
        <p:spPr>
          <a:xfrm>
            <a:off x="4885055" y="349250"/>
            <a:ext cx="2887980" cy="540067"/>
          </a:xfrm>
          <a:prstGeom prst="rect">
            <a:avLst/>
          </a:prstGeom>
        </p:spPr>
        <p:txBody>
          <a:bodyPr/>
          <a:lstStyle>
            <a:lvl1pPr marL="0" indent="0" algn="ctr">
              <a:buNone/>
              <a:defRPr sz="2800" b="1">
                <a:latin typeface="Open Sans" panose="020B0606030504020204" pitchFamily="34" charset="0"/>
                <a:ea typeface="Open Sans" panose="020B0606030504020204" pitchFamily="34" charset="0"/>
                <a:cs typeface="Open Sans" panose="020B0606030504020204" pitchFamily="34" charset="0"/>
              </a:defRPr>
            </a:lvl1pPr>
            <a:lvl2pPr>
              <a:defRPr sz="2800"/>
            </a:lvl2pPr>
            <a:lvl3pPr>
              <a:defRPr sz="2800"/>
            </a:lvl3pPr>
            <a:lvl4pPr>
              <a:defRPr sz="2800"/>
            </a:lvl4pPr>
            <a:lvl5pPr>
              <a:defRPr sz="2800"/>
            </a:lvl5pPr>
          </a:lstStyle>
          <a:p>
            <a:pPr lvl="0"/>
            <a:r>
              <a:rPr lang="en-US" dirty="0"/>
              <a:t>COUNTRY</a:t>
            </a:r>
            <a:endParaRPr lang="ru-RU" dirty="0"/>
          </a:p>
        </p:txBody>
      </p:sp>
    </p:spTree>
    <p:extLst>
      <p:ext uri="{BB962C8B-B14F-4D97-AF65-F5344CB8AC3E}">
        <p14:creationId xmlns:p14="http://schemas.microsoft.com/office/powerpoint/2010/main" val="2419118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FCF58-EF84-77D9-CB06-62A34A34BB1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944D1C2-6041-7E64-6545-696B9E482866}"/>
              </a:ext>
            </a:extLst>
          </p:cNvPr>
          <p:cNvSpPr>
            <a:spLocks noGrp="1"/>
          </p:cNvSpPr>
          <p:nvPr>
            <p:ph type="dt" sz="half" idx="10"/>
          </p:nvPr>
        </p:nvSpPr>
        <p:spPr/>
        <p:txBody>
          <a:bodyPr/>
          <a:lstStyle/>
          <a:p>
            <a:fld id="{238C7870-A61C-44F5-B52A-FEEC59719058}" type="datetimeFigureOut">
              <a:rPr lang="en-GB" smtClean="0"/>
              <a:t>14/09/2023</a:t>
            </a:fld>
            <a:endParaRPr lang="en-GB"/>
          </a:p>
        </p:txBody>
      </p:sp>
      <p:sp>
        <p:nvSpPr>
          <p:cNvPr id="4" name="Footer Placeholder 3">
            <a:extLst>
              <a:ext uri="{FF2B5EF4-FFF2-40B4-BE49-F238E27FC236}">
                <a16:creationId xmlns:a16="http://schemas.microsoft.com/office/drawing/2014/main" id="{939B5C33-A4FE-0441-8BE3-27B2FA947CD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AE8E3A6-082E-B014-6238-2C61C871CF2E}"/>
              </a:ext>
            </a:extLst>
          </p:cNvPr>
          <p:cNvSpPr>
            <a:spLocks noGrp="1"/>
          </p:cNvSpPr>
          <p:nvPr>
            <p:ph type="sldNum" sz="quarter" idx="12"/>
          </p:nvPr>
        </p:nvSpPr>
        <p:spPr/>
        <p:txBody>
          <a:bodyPr/>
          <a:lstStyle/>
          <a:p>
            <a:fld id="{2173C841-C6F5-4E34-BB1B-AFFC5C4F5BCF}" type="slidenum">
              <a:rPr lang="en-GB" smtClean="0"/>
              <a:t>‹#›</a:t>
            </a:fld>
            <a:endParaRPr lang="en-GB"/>
          </a:p>
        </p:txBody>
      </p:sp>
    </p:spTree>
    <p:extLst>
      <p:ext uri="{BB962C8B-B14F-4D97-AF65-F5344CB8AC3E}">
        <p14:creationId xmlns:p14="http://schemas.microsoft.com/office/powerpoint/2010/main" val="389027788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3_right">
    <p:spTree>
      <p:nvGrpSpPr>
        <p:cNvPr id="1" name=""/>
        <p:cNvGrpSpPr/>
        <p:nvPr/>
      </p:nvGrpSpPr>
      <p:grpSpPr>
        <a:xfrm>
          <a:off x="0" y="0"/>
          <a:ext cx="0" cy="0"/>
          <a:chOff x="0" y="0"/>
          <a:chExt cx="0" cy="0"/>
        </a:xfrm>
      </p:grpSpPr>
      <p:sp>
        <p:nvSpPr>
          <p:cNvPr id="17" name="Text Placeholder 16"/>
          <p:cNvSpPr>
            <a:spLocks noGrp="1"/>
          </p:cNvSpPr>
          <p:nvPr>
            <p:ph type="body" sz="quarter" idx="10" hasCustomPrompt="1"/>
          </p:nvPr>
        </p:nvSpPr>
        <p:spPr>
          <a:xfrm>
            <a:off x="7687467" y="2304397"/>
            <a:ext cx="3872099" cy="382027"/>
          </a:xfrm>
          <a:prstGeom prst="rect">
            <a:avLst/>
          </a:prstGeom>
        </p:spPr>
        <p:txBody>
          <a:bodyPr/>
          <a:lstStyle>
            <a:lvl1pPr marL="0" indent="0" algn="r">
              <a:buNone/>
              <a:defRPr sz="23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2300"/>
            </a:lvl2pPr>
            <a:lvl3pPr>
              <a:defRPr sz="2300"/>
            </a:lvl3pPr>
            <a:lvl4pPr>
              <a:defRPr sz="2300"/>
            </a:lvl4pPr>
            <a:lvl5pPr>
              <a:defRPr sz="2300"/>
            </a:lvl5pPr>
          </a:lstStyle>
          <a:p>
            <a:pPr lvl="0"/>
            <a:r>
              <a:rPr lang="en-US" dirty="0"/>
              <a:t>Infodata 01</a:t>
            </a:r>
            <a:endParaRPr lang="ru-RU" dirty="0"/>
          </a:p>
        </p:txBody>
      </p:sp>
      <p:sp>
        <p:nvSpPr>
          <p:cNvPr id="18" name="Text Placeholder 16"/>
          <p:cNvSpPr>
            <a:spLocks noGrp="1"/>
          </p:cNvSpPr>
          <p:nvPr>
            <p:ph type="body" sz="quarter" idx="11" hasCustomPrompt="1"/>
          </p:nvPr>
        </p:nvSpPr>
        <p:spPr>
          <a:xfrm>
            <a:off x="7687467" y="3680480"/>
            <a:ext cx="3872099" cy="382027"/>
          </a:xfrm>
          <a:prstGeom prst="rect">
            <a:avLst/>
          </a:prstGeom>
        </p:spPr>
        <p:txBody>
          <a:bodyPr/>
          <a:lstStyle>
            <a:lvl1pPr marL="0" indent="0" algn="r">
              <a:buNone/>
              <a:defRPr sz="23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2300"/>
            </a:lvl2pPr>
            <a:lvl3pPr>
              <a:defRPr sz="2300"/>
            </a:lvl3pPr>
            <a:lvl4pPr>
              <a:defRPr sz="2300"/>
            </a:lvl4pPr>
            <a:lvl5pPr>
              <a:defRPr sz="2300"/>
            </a:lvl5pPr>
          </a:lstStyle>
          <a:p>
            <a:pPr lvl="0"/>
            <a:r>
              <a:rPr lang="en-US" dirty="0"/>
              <a:t>Infodata 02</a:t>
            </a:r>
            <a:endParaRPr lang="ru-RU" dirty="0"/>
          </a:p>
        </p:txBody>
      </p:sp>
      <p:sp>
        <p:nvSpPr>
          <p:cNvPr id="19" name="Text Placeholder 16"/>
          <p:cNvSpPr>
            <a:spLocks noGrp="1"/>
          </p:cNvSpPr>
          <p:nvPr>
            <p:ph type="body" sz="quarter" idx="12" hasCustomPrompt="1"/>
          </p:nvPr>
        </p:nvSpPr>
        <p:spPr>
          <a:xfrm>
            <a:off x="7687467" y="4927600"/>
            <a:ext cx="3872099" cy="382027"/>
          </a:xfrm>
          <a:prstGeom prst="rect">
            <a:avLst/>
          </a:prstGeom>
        </p:spPr>
        <p:txBody>
          <a:bodyPr/>
          <a:lstStyle>
            <a:lvl1pPr marL="0" indent="0" algn="r">
              <a:buNone/>
              <a:defRPr sz="23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2300"/>
            </a:lvl2pPr>
            <a:lvl3pPr>
              <a:defRPr sz="2300"/>
            </a:lvl3pPr>
            <a:lvl4pPr>
              <a:defRPr sz="2300"/>
            </a:lvl4pPr>
            <a:lvl5pPr>
              <a:defRPr sz="2300"/>
            </a:lvl5pPr>
          </a:lstStyle>
          <a:p>
            <a:pPr lvl="0"/>
            <a:r>
              <a:rPr lang="en-US" dirty="0"/>
              <a:t>Infodata 03</a:t>
            </a:r>
            <a:endParaRPr lang="ru-RU" dirty="0"/>
          </a:p>
        </p:txBody>
      </p:sp>
      <p:sp>
        <p:nvSpPr>
          <p:cNvPr id="24" name="Text Placeholder 23"/>
          <p:cNvSpPr>
            <a:spLocks noGrp="1"/>
          </p:cNvSpPr>
          <p:nvPr>
            <p:ph type="body" sz="quarter" idx="14" hasCustomPrompt="1"/>
          </p:nvPr>
        </p:nvSpPr>
        <p:spPr>
          <a:xfrm>
            <a:off x="7158830" y="2719705"/>
            <a:ext cx="4427379" cy="955694"/>
          </a:xfrm>
          <a:prstGeom prst="rect">
            <a:avLst/>
          </a:prstGeom>
        </p:spPr>
        <p:txBody>
          <a:bodyPr/>
          <a:lstStyle>
            <a:lvl1pPr marL="0" marR="0" indent="0" algn="r" defTabSz="914400" rtl="0" eaLnBrk="0" fontAlgn="base" latinLnBrk="0" hangingPunct="0">
              <a:lnSpc>
                <a:spcPct val="90000"/>
              </a:lnSpc>
              <a:spcBef>
                <a:spcPts val="1000"/>
              </a:spcBef>
              <a:spcAft>
                <a:spcPct val="0"/>
              </a:spcAft>
              <a:buClrTx/>
              <a:buSzTx/>
              <a:buFont typeface="Arial" panose="020B0604020202020204" pitchFamily="34" charset="0"/>
              <a:buNone/>
              <a:tabLst/>
              <a:defRPr sz="1100">
                <a:latin typeface="+mn-lt"/>
              </a:defRPr>
            </a:lvl1pPr>
            <a:lvl2pPr>
              <a:defRPr sz="1100">
                <a:latin typeface="+mn-lt"/>
              </a:defRPr>
            </a:lvl2pPr>
            <a:lvl3pPr>
              <a:defRPr sz="1100">
                <a:latin typeface="+mn-lt"/>
              </a:defRPr>
            </a:lvl3pPr>
            <a:lvl4pPr>
              <a:defRPr sz="1100">
                <a:latin typeface="+mn-lt"/>
              </a:defRPr>
            </a:lvl4pPr>
            <a:lvl5pPr>
              <a:defRPr sz="1100">
                <a:latin typeface="+mn-lt"/>
              </a:defRPr>
            </a:lvl5pPr>
          </a:lstStyle>
          <a:p>
            <a:pPr lvl="0"/>
            <a:r>
              <a:rPr lang="en-US" dirty="0"/>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a:t>
            </a:r>
            <a:endParaRPr lang="ru-RU" dirty="0"/>
          </a:p>
        </p:txBody>
      </p:sp>
      <p:sp>
        <p:nvSpPr>
          <p:cNvPr id="25" name="Text Placeholder 23"/>
          <p:cNvSpPr>
            <a:spLocks noGrp="1"/>
          </p:cNvSpPr>
          <p:nvPr>
            <p:ph type="body" sz="quarter" idx="15" hasCustomPrompt="1"/>
          </p:nvPr>
        </p:nvSpPr>
        <p:spPr>
          <a:xfrm>
            <a:off x="7158830" y="4043363"/>
            <a:ext cx="4427379" cy="879156"/>
          </a:xfrm>
          <a:prstGeom prst="rect">
            <a:avLst/>
          </a:prstGeom>
        </p:spPr>
        <p:txBody>
          <a:bodyPr/>
          <a:lstStyle>
            <a:lvl1pPr marL="0" marR="0" indent="0" algn="r" defTabSz="914400" rtl="0" eaLnBrk="0" fontAlgn="base" latinLnBrk="0" hangingPunct="0">
              <a:lnSpc>
                <a:spcPct val="90000"/>
              </a:lnSpc>
              <a:spcBef>
                <a:spcPts val="1000"/>
              </a:spcBef>
              <a:spcAft>
                <a:spcPct val="0"/>
              </a:spcAft>
              <a:buClrTx/>
              <a:buSzTx/>
              <a:buFont typeface="Arial" panose="020B0604020202020204" pitchFamily="34" charset="0"/>
              <a:buNone/>
              <a:tabLst/>
              <a:defRPr sz="1100">
                <a:latin typeface="+mn-lt"/>
              </a:defRPr>
            </a:lvl1pPr>
            <a:lvl2pPr>
              <a:defRPr sz="1100">
                <a:latin typeface="+mn-lt"/>
              </a:defRPr>
            </a:lvl2pPr>
            <a:lvl3pPr>
              <a:defRPr sz="1100">
                <a:latin typeface="+mn-lt"/>
              </a:defRPr>
            </a:lvl3pPr>
            <a:lvl4pPr>
              <a:defRPr sz="1100">
                <a:latin typeface="+mn-lt"/>
              </a:defRPr>
            </a:lvl4pPr>
            <a:lvl5pPr>
              <a:defRPr sz="1100">
                <a:latin typeface="+mn-lt"/>
              </a:defRPr>
            </a:lvl5pPr>
          </a:lstStyle>
          <a:p>
            <a:pPr lvl="0"/>
            <a:r>
              <a:rPr lang="en-US" dirty="0"/>
              <a:t>Lorem ipsum dolor sit amet, consectetur adipiscing elit, sed do eiusmod tempor incididunt ut labore et dolore magna aliqua. Ut enim ad minim veniam, quis nostrud exercitation ullamco laboris nisi ut aliquip ex ea commodo consequat. Duis aute irure dolor</a:t>
            </a:r>
            <a:endParaRPr lang="ru-RU" dirty="0"/>
          </a:p>
        </p:txBody>
      </p:sp>
      <p:sp>
        <p:nvSpPr>
          <p:cNvPr id="29" name="Text Placeholder 28"/>
          <p:cNvSpPr>
            <a:spLocks noGrp="1"/>
          </p:cNvSpPr>
          <p:nvPr>
            <p:ph type="body" sz="quarter" idx="18" hasCustomPrompt="1"/>
          </p:nvPr>
        </p:nvSpPr>
        <p:spPr>
          <a:xfrm>
            <a:off x="4885055" y="349250"/>
            <a:ext cx="2887980" cy="540067"/>
          </a:xfrm>
          <a:prstGeom prst="rect">
            <a:avLst/>
          </a:prstGeom>
        </p:spPr>
        <p:txBody>
          <a:bodyPr/>
          <a:lstStyle>
            <a:lvl1pPr marL="0" indent="0" algn="ctr">
              <a:buNone/>
              <a:defRPr sz="2800" b="1">
                <a:latin typeface="Open Sans" panose="020B0606030504020204" pitchFamily="34" charset="0"/>
                <a:ea typeface="Open Sans" panose="020B0606030504020204" pitchFamily="34" charset="0"/>
                <a:cs typeface="Open Sans" panose="020B0606030504020204" pitchFamily="34" charset="0"/>
              </a:defRPr>
            </a:lvl1pPr>
            <a:lvl2pPr>
              <a:defRPr sz="2800"/>
            </a:lvl2pPr>
            <a:lvl3pPr>
              <a:defRPr sz="2800"/>
            </a:lvl3pPr>
            <a:lvl4pPr>
              <a:defRPr sz="2800"/>
            </a:lvl4pPr>
            <a:lvl5pPr>
              <a:defRPr sz="2800"/>
            </a:lvl5pPr>
          </a:lstStyle>
          <a:p>
            <a:pPr lvl="0"/>
            <a:r>
              <a:rPr lang="en-US" dirty="0"/>
              <a:t>COUNTRY</a:t>
            </a:r>
            <a:endParaRPr lang="ru-RU" dirty="0"/>
          </a:p>
        </p:txBody>
      </p:sp>
      <p:sp>
        <p:nvSpPr>
          <p:cNvPr id="58" name="Text Placeholder 23"/>
          <p:cNvSpPr>
            <a:spLocks noGrp="1"/>
          </p:cNvSpPr>
          <p:nvPr>
            <p:ph type="body" sz="quarter" idx="19" hasCustomPrompt="1"/>
          </p:nvPr>
        </p:nvSpPr>
        <p:spPr>
          <a:xfrm>
            <a:off x="7158830" y="5325269"/>
            <a:ext cx="4427379" cy="879156"/>
          </a:xfrm>
          <a:prstGeom prst="rect">
            <a:avLst/>
          </a:prstGeom>
        </p:spPr>
        <p:txBody>
          <a:bodyPr/>
          <a:lstStyle>
            <a:lvl1pPr marL="0" marR="0" indent="0" algn="r" defTabSz="914400" rtl="0" eaLnBrk="0" fontAlgn="base" latinLnBrk="0" hangingPunct="0">
              <a:lnSpc>
                <a:spcPct val="90000"/>
              </a:lnSpc>
              <a:spcBef>
                <a:spcPts val="1000"/>
              </a:spcBef>
              <a:spcAft>
                <a:spcPct val="0"/>
              </a:spcAft>
              <a:buClrTx/>
              <a:buSzTx/>
              <a:buFont typeface="Arial" panose="020B0604020202020204" pitchFamily="34" charset="0"/>
              <a:buNone/>
              <a:tabLst/>
              <a:defRPr sz="1100">
                <a:latin typeface="+mn-lt"/>
              </a:defRPr>
            </a:lvl1pPr>
            <a:lvl2pPr>
              <a:defRPr sz="1100">
                <a:latin typeface="+mn-lt"/>
              </a:defRPr>
            </a:lvl2pPr>
            <a:lvl3pPr>
              <a:defRPr sz="1100">
                <a:latin typeface="+mn-lt"/>
              </a:defRPr>
            </a:lvl3pPr>
            <a:lvl4pPr>
              <a:defRPr sz="1100">
                <a:latin typeface="+mn-lt"/>
              </a:defRPr>
            </a:lvl4pPr>
            <a:lvl5pPr>
              <a:defRPr sz="1100">
                <a:latin typeface="+mn-lt"/>
              </a:defRPr>
            </a:lvl5pPr>
          </a:lstStyle>
          <a:p>
            <a:pPr lvl="0"/>
            <a:r>
              <a:rPr lang="en-US" dirty="0"/>
              <a:t>Lorem ipsum dolor sit amet, consectetur adipiscing elit, sed do eiusmod tempor incididunt ut labore et dolore magna aliqua. Ut enim ad minim veniam, quis nostrud exercitation ullamco laboris nisi ut aliquip ex ea commodo consequat. Duis aute irure dolor</a:t>
            </a:r>
            <a:endParaRPr lang="ru-RU" dirty="0"/>
          </a:p>
        </p:txBody>
      </p:sp>
    </p:spTree>
    <p:extLst>
      <p:ext uri="{BB962C8B-B14F-4D97-AF65-F5344CB8AC3E}">
        <p14:creationId xmlns:p14="http://schemas.microsoft.com/office/powerpoint/2010/main" val="176548398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3_left">
    <p:spTree>
      <p:nvGrpSpPr>
        <p:cNvPr id="1" name=""/>
        <p:cNvGrpSpPr/>
        <p:nvPr/>
      </p:nvGrpSpPr>
      <p:grpSpPr>
        <a:xfrm>
          <a:off x="0" y="0"/>
          <a:ext cx="0" cy="0"/>
          <a:chOff x="0" y="0"/>
          <a:chExt cx="0" cy="0"/>
        </a:xfrm>
      </p:grpSpPr>
      <p:sp>
        <p:nvSpPr>
          <p:cNvPr id="17" name="Text Placeholder 16"/>
          <p:cNvSpPr>
            <a:spLocks noGrp="1"/>
          </p:cNvSpPr>
          <p:nvPr>
            <p:ph type="body" sz="quarter" idx="10" hasCustomPrompt="1"/>
          </p:nvPr>
        </p:nvSpPr>
        <p:spPr>
          <a:xfrm>
            <a:off x="750410" y="2304397"/>
            <a:ext cx="3872099" cy="382027"/>
          </a:xfrm>
          <a:prstGeom prst="rect">
            <a:avLst/>
          </a:prstGeom>
        </p:spPr>
        <p:txBody>
          <a:bodyPr/>
          <a:lstStyle>
            <a:lvl1pPr marL="0" indent="0" algn="l">
              <a:buNone/>
              <a:defRPr sz="23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2300"/>
            </a:lvl2pPr>
            <a:lvl3pPr>
              <a:defRPr sz="2300"/>
            </a:lvl3pPr>
            <a:lvl4pPr>
              <a:defRPr sz="2300"/>
            </a:lvl4pPr>
            <a:lvl5pPr>
              <a:defRPr sz="2300"/>
            </a:lvl5pPr>
          </a:lstStyle>
          <a:p>
            <a:pPr lvl="0"/>
            <a:r>
              <a:rPr lang="en-US" dirty="0"/>
              <a:t>Infodata 01</a:t>
            </a:r>
            <a:endParaRPr lang="ru-RU" dirty="0"/>
          </a:p>
        </p:txBody>
      </p:sp>
      <p:sp>
        <p:nvSpPr>
          <p:cNvPr id="18" name="Text Placeholder 16"/>
          <p:cNvSpPr>
            <a:spLocks noGrp="1"/>
          </p:cNvSpPr>
          <p:nvPr>
            <p:ph type="body" sz="quarter" idx="11" hasCustomPrompt="1"/>
          </p:nvPr>
        </p:nvSpPr>
        <p:spPr>
          <a:xfrm>
            <a:off x="750410" y="3680480"/>
            <a:ext cx="3872099" cy="382027"/>
          </a:xfrm>
          <a:prstGeom prst="rect">
            <a:avLst/>
          </a:prstGeom>
        </p:spPr>
        <p:txBody>
          <a:bodyPr/>
          <a:lstStyle>
            <a:lvl1pPr marL="0" indent="0" algn="l">
              <a:buNone/>
              <a:defRPr sz="23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2300"/>
            </a:lvl2pPr>
            <a:lvl3pPr>
              <a:defRPr sz="2300"/>
            </a:lvl3pPr>
            <a:lvl4pPr>
              <a:defRPr sz="2300"/>
            </a:lvl4pPr>
            <a:lvl5pPr>
              <a:defRPr sz="2300"/>
            </a:lvl5pPr>
          </a:lstStyle>
          <a:p>
            <a:pPr lvl="0"/>
            <a:r>
              <a:rPr lang="en-US" dirty="0"/>
              <a:t>Infodata 02</a:t>
            </a:r>
            <a:endParaRPr lang="ru-RU" dirty="0"/>
          </a:p>
        </p:txBody>
      </p:sp>
      <p:sp>
        <p:nvSpPr>
          <p:cNvPr id="19" name="Text Placeholder 16"/>
          <p:cNvSpPr>
            <a:spLocks noGrp="1"/>
          </p:cNvSpPr>
          <p:nvPr>
            <p:ph type="body" sz="quarter" idx="12" hasCustomPrompt="1"/>
          </p:nvPr>
        </p:nvSpPr>
        <p:spPr>
          <a:xfrm>
            <a:off x="750410" y="4927600"/>
            <a:ext cx="3872099" cy="382027"/>
          </a:xfrm>
          <a:prstGeom prst="rect">
            <a:avLst/>
          </a:prstGeom>
        </p:spPr>
        <p:txBody>
          <a:bodyPr/>
          <a:lstStyle>
            <a:lvl1pPr marL="0" indent="0" algn="l">
              <a:buNone/>
              <a:defRPr sz="23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2300"/>
            </a:lvl2pPr>
            <a:lvl3pPr>
              <a:defRPr sz="2300"/>
            </a:lvl3pPr>
            <a:lvl4pPr>
              <a:defRPr sz="2300"/>
            </a:lvl4pPr>
            <a:lvl5pPr>
              <a:defRPr sz="2300"/>
            </a:lvl5pPr>
          </a:lstStyle>
          <a:p>
            <a:pPr lvl="0"/>
            <a:r>
              <a:rPr lang="en-US" dirty="0"/>
              <a:t>Infodata 03</a:t>
            </a:r>
            <a:endParaRPr lang="ru-RU" dirty="0"/>
          </a:p>
        </p:txBody>
      </p:sp>
      <p:sp>
        <p:nvSpPr>
          <p:cNvPr id="24" name="Text Placeholder 23"/>
          <p:cNvSpPr>
            <a:spLocks noGrp="1"/>
          </p:cNvSpPr>
          <p:nvPr>
            <p:ph type="body" sz="quarter" idx="14" hasCustomPrompt="1"/>
          </p:nvPr>
        </p:nvSpPr>
        <p:spPr>
          <a:xfrm>
            <a:off x="750410" y="2719705"/>
            <a:ext cx="4427379" cy="955694"/>
          </a:xfrm>
          <a:prstGeom prst="rect">
            <a:avLst/>
          </a:prstGeom>
        </p:spPr>
        <p:txBody>
          <a:bodyPr/>
          <a:lstStyle>
            <a:lvl1pPr marL="0" marR="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sz="1100">
                <a:latin typeface="+mn-lt"/>
              </a:defRPr>
            </a:lvl1pPr>
            <a:lvl2pPr>
              <a:defRPr sz="1100">
                <a:latin typeface="+mn-lt"/>
              </a:defRPr>
            </a:lvl2pPr>
            <a:lvl3pPr>
              <a:defRPr sz="1100">
                <a:latin typeface="+mn-lt"/>
              </a:defRPr>
            </a:lvl3pPr>
            <a:lvl4pPr>
              <a:defRPr sz="1100">
                <a:latin typeface="+mn-lt"/>
              </a:defRPr>
            </a:lvl4pPr>
            <a:lvl5pPr>
              <a:defRPr sz="1100">
                <a:latin typeface="+mn-lt"/>
              </a:defRPr>
            </a:lvl5pPr>
          </a:lstStyle>
          <a:p>
            <a:pPr lvl="0"/>
            <a:r>
              <a:rPr lang="en-US" dirty="0"/>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a:t>
            </a:r>
            <a:endParaRPr lang="ru-RU" dirty="0"/>
          </a:p>
        </p:txBody>
      </p:sp>
      <p:sp>
        <p:nvSpPr>
          <p:cNvPr id="25" name="Text Placeholder 23"/>
          <p:cNvSpPr>
            <a:spLocks noGrp="1"/>
          </p:cNvSpPr>
          <p:nvPr>
            <p:ph type="body" sz="quarter" idx="15" hasCustomPrompt="1"/>
          </p:nvPr>
        </p:nvSpPr>
        <p:spPr>
          <a:xfrm>
            <a:off x="750410" y="4043363"/>
            <a:ext cx="4427379" cy="879156"/>
          </a:xfrm>
          <a:prstGeom prst="rect">
            <a:avLst/>
          </a:prstGeom>
        </p:spPr>
        <p:txBody>
          <a:bodyPr/>
          <a:lstStyle>
            <a:lvl1pPr marL="0" marR="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sz="1100">
                <a:latin typeface="+mn-lt"/>
              </a:defRPr>
            </a:lvl1pPr>
            <a:lvl2pPr>
              <a:defRPr sz="1100">
                <a:latin typeface="+mn-lt"/>
              </a:defRPr>
            </a:lvl2pPr>
            <a:lvl3pPr>
              <a:defRPr sz="1100">
                <a:latin typeface="+mn-lt"/>
              </a:defRPr>
            </a:lvl3pPr>
            <a:lvl4pPr>
              <a:defRPr sz="1100">
                <a:latin typeface="+mn-lt"/>
              </a:defRPr>
            </a:lvl4pPr>
            <a:lvl5pPr>
              <a:defRPr sz="1100">
                <a:latin typeface="+mn-lt"/>
              </a:defRPr>
            </a:lvl5pPr>
          </a:lstStyle>
          <a:p>
            <a:pPr lvl="0"/>
            <a:r>
              <a:rPr lang="en-US" dirty="0"/>
              <a:t>Lorem ipsum dolor sit amet, consectetur adipiscing elit, sed do eiusmod tempor incididunt ut labore et dolore magna aliqua. Ut enim ad minim veniam, quis nostrud exercitation ullamco laboris nisi ut aliquip ex ea commodo consequat. Duis aute irure dolor</a:t>
            </a:r>
            <a:endParaRPr lang="ru-RU" dirty="0"/>
          </a:p>
        </p:txBody>
      </p:sp>
      <p:sp>
        <p:nvSpPr>
          <p:cNvPr id="29" name="Text Placeholder 28"/>
          <p:cNvSpPr>
            <a:spLocks noGrp="1"/>
          </p:cNvSpPr>
          <p:nvPr>
            <p:ph type="body" sz="quarter" idx="18" hasCustomPrompt="1"/>
          </p:nvPr>
        </p:nvSpPr>
        <p:spPr>
          <a:xfrm>
            <a:off x="4885055" y="349250"/>
            <a:ext cx="2887980" cy="540067"/>
          </a:xfrm>
          <a:prstGeom prst="rect">
            <a:avLst/>
          </a:prstGeom>
        </p:spPr>
        <p:txBody>
          <a:bodyPr/>
          <a:lstStyle>
            <a:lvl1pPr marL="0" indent="0" algn="ctr">
              <a:buNone/>
              <a:defRPr sz="2800" b="1">
                <a:latin typeface="Open Sans" panose="020B0606030504020204" pitchFamily="34" charset="0"/>
                <a:ea typeface="Open Sans" panose="020B0606030504020204" pitchFamily="34" charset="0"/>
                <a:cs typeface="Open Sans" panose="020B0606030504020204" pitchFamily="34" charset="0"/>
              </a:defRPr>
            </a:lvl1pPr>
            <a:lvl2pPr>
              <a:defRPr sz="2800"/>
            </a:lvl2pPr>
            <a:lvl3pPr>
              <a:defRPr sz="2800"/>
            </a:lvl3pPr>
            <a:lvl4pPr>
              <a:defRPr sz="2800"/>
            </a:lvl4pPr>
            <a:lvl5pPr>
              <a:defRPr sz="2800"/>
            </a:lvl5pPr>
          </a:lstStyle>
          <a:p>
            <a:pPr lvl="0"/>
            <a:r>
              <a:rPr lang="en-US" dirty="0"/>
              <a:t>COUNTRY</a:t>
            </a:r>
            <a:endParaRPr lang="ru-RU" dirty="0"/>
          </a:p>
        </p:txBody>
      </p:sp>
      <p:sp>
        <p:nvSpPr>
          <p:cNvPr id="58" name="Text Placeholder 23"/>
          <p:cNvSpPr>
            <a:spLocks noGrp="1"/>
          </p:cNvSpPr>
          <p:nvPr>
            <p:ph type="body" sz="quarter" idx="19" hasCustomPrompt="1"/>
          </p:nvPr>
        </p:nvSpPr>
        <p:spPr>
          <a:xfrm>
            <a:off x="750410" y="5325269"/>
            <a:ext cx="4427379" cy="879156"/>
          </a:xfrm>
          <a:prstGeom prst="rect">
            <a:avLst/>
          </a:prstGeom>
        </p:spPr>
        <p:txBody>
          <a:bodyPr/>
          <a:lstStyle>
            <a:lvl1pPr marL="0" marR="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sz="1100">
                <a:latin typeface="+mn-lt"/>
              </a:defRPr>
            </a:lvl1pPr>
            <a:lvl2pPr>
              <a:defRPr sz="1100">
                <a:latin typeface="+mn-lt"/>
              </a:defRPr>
            </a:lvl2pPr>
            <a:lvl3pPr>
              <a:defRPr sz="1100">
                <a:latin typeface="+mn-lt"/>
              </a:defRPr>
            </a:lvl3pPr>
            <a:lvl4pPr>
              <a:defRPr sz="1100">
                <a:latin typeface="+mn-lt"/>
              </a:defRPr>
            </a:lvl4pPr>
            <a:lvl5pPr>
              <a:defRPr sz="1100">
                <a:latin typeface="+mn-lt"/>
              </a:defRPr>
            </a:lvl5pPr>
          </a:lstStyle>
          <a:p>
            <a:pPr lvl="0"/>
            <a:r>
              <a:rPr lang="en-US" dirty="0"/>
              <a:t>Lorem ipsum dolor sit amet, consectetur adipiscing elit, sed do eiusmod tempor incididunt ut labore et dolore magna aliqua. Ut enim ad minim veniam, quis nostrud exercitation ullamco laboris nisi ut aliquip ex ea commodo consequat. Duis aute irure dolor</a:t>
            </a:r>
            <a:endParaRPr lang="ru-RU" dirty="0"/>
          </a:p>
        </p:txBody>
      </p:sp>
    </p:spTree>
    <p:extLst>
      <p:ext uri="{BB962C8B-B14F-4D97-AF65-F5344CB8AC3E}">
        <p14:creationId xmlns:p14="http://schemas.microsoft.com/office/powerpoint/2010/main" val="251782813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17" name="Text Placeholder 16"/>
          <p:cNvSpPr>
            <a:spLocks noGrp="1"/>
          </p:cNvSpPr>
          <p:nvPr>
            <p:ph type="body" sz="quarter" idx="10" hasCustomPrompt="1"/>
          </p:nvPr>
        </p:nvSpPr>
        <p:spPr>
          <a:xfrm>
            <a:off x="785205" y="1542397"/>
            <a:ext cx="3872099" cy="382027"/>
          </a:xfrm>
          <a:prstGeom prst="rect">
            <a:avLst/>
          </a:prstGeom>
        </p:spPr>
        <p:txBody>
          <a:bodyPr/>
          <a:lstStyle>
            <a:lvl1pPr marL="0" indent="0" algn="l">
              <a:buNone/>
              <a:defRPr sz="23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2300"/>
            </a:lvl2pPr>
            <a:lvl3pPr>
              <a:defRPr sz="2300"/>
            </a:lvl3pPr>
            <a:lvl4pPr>
              <a:defRPr sz="2300"/>
            </a:lvl4pPr>
            <a:lvl5pPr>
              <a:defRPr sz="2300"/>
            </a:lvl5pPr>
          </a:lstStyle>
          <a:p>
            <a:pPr lvl="0"/>
            <a:r>
              <a:rPr lang="en-US" dirty="0"/>
              <a:t>Infodata 01</a:t>
            </a:r>
            <a:endParaRPr lang="ru-RU" dirty="0"/>
          </a:p>
        </p:txBody>
      </p:sp>
      <p:sp>
        <p:nvSpPr>
          <p:cNvPr id="18" name="Text Placeholder 16"/>
          <p:cNvSpPr>
            <a:spLocks noGrp="1"/>
          </p:cNvSpPr>
          <p:nvPr>
            <p:ph type="body" sz="quarter" idx="11" hasCustomPrompt="1"/>
          </p:nvPr>
        </p:nvSpPr>
        <p:spPr>
          <a:xfrm>
            <a:off x="785205" y="2918480"/>
            <a:ext cx="3872099" cy="382027"/>
          </a:xfrm>
          <a:prstGeom prst="rect">
            <a:avLst/>
          </a:prstGeom>
        </p:spPr>
        <p:txBody>
          <a:bodyPr/>
          <a:lstStyle>
            <a:lvl1pPr marL="0" indent="0" algn="l">
              <a:buNone/>
              <a:defRPr sz="23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2300"/>
            </a:lvl2pPr>
            <a:lvl3pPr>
              <a:defRPr sz="2300"/>
            </a:lvl3pPr>
            <a:lvl4pPr>
              <a:defRPr sz="2300"/>
            </a:lvl4pPr>
            <a:lvl5pPr>
              <a:defRPr sz="2300"/>
            </a:lvl5pPr>
          </a:lstStyle>
          <a:p>
            <a:pPr lvl="0"/>
            <a:r>
              <a:rPr lang="en-US" dirty="0"/>
              <a:t>Infodata 02</a:t>
            </a:r>
            <a:endParaRPr lang="ru-RU" dirty="0"/>
          </a:p>
        </p:txBody>
      </p:sp>
      <p:sp>
        <p:nvSpPr>
          <p:cNvPr id="19" name="Text Placeholder 16"/>
          <p:cNvSpPr>
            <a:spLocks noGrp="1"/>
          </p:cNvSpPr>
          <p:nvPr>
            <p:ph type="body" sz="quarter" idx="12" hasCustomPrompt="1"/>
          </p:nvPr>
        </p:nvSpPr>
        <p:spPr>
          <a:xfrm>
            <a:off x="785205" y="4165600"/>
            <a:ext cx="3872099" cy="382027"/>
          </a:xfrm>
          <a:prstGeom prst="rect">
            <a:avLst/>
          </a:prstGeom>
        </p:spPr>
        <p:txBody>
          <a:bodyPr/>
          <a:lstStyle>
            <a:lvl1pPr marL="0" indent="0" algn="l">
              <a:buNone/>
              <a:defRPr sz="23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2300"/>
            </a:lvl2pPr>
            <a:lvl3pPr>
              <a:defRPr sz="2300"/>
            </a:lvl3pPr>
            <a:lvl4pPr>
              <a:defRPr sz="2300"/>
            </a:lvl4pPr>
            <a:lvl5pPr>
              <a:defRPr sz="2300"/>
            </a:lvl5pPr>
          </a:lstStyle>
          <a:p>
            <a:pPr lvl="0"/>
            <a:r>
              <a:rPr lang="en-US" dirty="0"/>
              <a:t>Infodata 03</a:t>
            </a:r>
            <a:endParaRPr lang="ru-RU" dirty="0"/>
          </a:p>
        </p:txBody>
      </p:sp>
      <p:sp>
        <p:nvSpPr>
          <p:cNvPr id="20" name="Text Placeholder 16"/>
          <p:cNvSpPr>
            <a:spLocks noGrp="1"/>
          </p:cNvSpPr>
          <p:nvPr>
            <p:ph type="body" sz="quarter" idx="13" hasCustomPrompt="1"/>
          </p:nvPr>
        </p:nvSpPr>
        <p:spPr>
          <a:xfrm>
            <a:off x="785205" y="5188511"/>
            <a:ext cx="3872099" cy="382027"/>
          </a:xfrm>
          <a:prstGeom prst="rect">
            <a:avLst/>
          </a:prstGeom>
        </p:spPr>
        <p:txBody>
          <a:bodyPr/>
          <a:lstStyle>
            <a:lvl1pPr marL="0" indent="0" algn="l">
              <a:buNone/>
              <a:defRPr sz="23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2300"/>
            </a:lvl2pPr>
            <a:lvl3pPr>
              <a:defRPr sz="2300"/>
            </a:lvl3pPr>
            <a:lvl4pPr>
              <a:defRPr sz="2300"/>
            </a:lvl4pPr>
            <a:lvl5pPr>
              <a:defRPr sz="2300"/>
            </a:lvl5pPr>
          </a:lstStyle>
          <a:p>
            <a:pPr lvl="0"/>
            <a:r>
              <a:rPr lang="en-US" dirty="0"/>
              <a:t>Infodata 04</a:t>
            </a:r>
            <a:endParaRPr lang="ru-RU" dirty="0"/>
          </a:p>
        </p:txBody>
      </p:sp>
      <p:sp>
        <p:nvSpPr>
          <p:cNvPr id="24" name="Text Placeholder 23"/>
          <p:cNvSpPr>
            <a:spLocks noGrp="1"/>
          </p:cNvSpPr>
          <p:nvPr>
            <p:ph type="body" sz="quarter" idx="14" hasCustomPrompt="1"/>
          </p:nvPr>
        </p:nvSpPr>
        <p:spPr>
          <a:xfrm>
            <a:off x="777080" y="1957705"/>
            <a:ext cx="4427379" cy="955694"/>
          </a:xfrm>
          <a:prstGeom prst="rect">
            <a:avLst/>
          </a:prstGeom>
        </p:spPr>
        <p:txBody>
          <a:bodyPr/>
          <a:lstStyle>
            <a:lvl1pPr marL="0" marR="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sz="1100">
                <a:latin typeface="+mn-lt"/>
              </a:defRPr>
            </a:lvl1pPr>
            <a:lvl2pPr>
              <a:defRPr sz="1100">
                <a:latin typeface="+mn-lt"/>
              </a:defRPr>
            </a:lvl2pPr>
            <a:lvl3pPr>
              <a:defRPr sz="1100">
                <a:latin typeface="+mn-lt"/>
              </a:defRPr>
            </a:lvl3pPr>
            <a:lvl4pPr>
              <a:defRPr sz="1100">
                <a:latin typeface="+mn-lt"/>
              </a:defRPr>
            </a:lvl4pPr>
            <a:lvl5pPr>
              <a:defRPr sz="1100">
                <a:latin typeface="+mn-lt"/>
              </a:defRPr>
            </a:lvl5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a:pPr>
            <a:r>
              <a:rPr lang="en-US" altLang="ru-RU" sz="1100" dirty="0">
                <a:latin typeface="Open Sans" panose="020B0606030504020204" pitchFamily="34" charset="0"/>
                <a:cs typeface="Open Sans" panose="020B0606030504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a:t>
            </a:r>
            <a:endParaRPr lang="ru-RU" altLang="ru-RU" sz="1100" dirty="0">
              <a:latin typeface="Open Sans" panose="020B0606030504020204" pitchFamily="34" charset="0"/>
              <a:cs typeface="Open Sans" panose="020B0606030504020204" pitchFamily="34" charset="0"/>
            </a:endParaRPr>
          </a:p>
          <a:p>
            <a:pPr lvl="0"/>
            <a:endParaRPr lang="ru-RU" dirty="0"/>
          </a:p>
        </p:txBody>
      </p:sp>
      <p:sp>
        <p:nvSpPr>
          <p:cNvPr id="25" name="Text Placeholder 23"/>
          <p:cNvSpPr>
            <a:spLocks noGrp="1"/>
          </p:cNvSpPr>
          <p:nvPr>
            <p:ph type="body" sz="quarter" idx="15" hasCustomPrompt="1"/>
          </p:nvPr>
        </p:nvSpPr>
        <p:spPr>
          <a:xfrm>
            <a:off x="777080" y="3281363"/>
            <a:ext cx="4427379" cy="879156"/>
          </a:xfrm>
          <a:prstGeom prst="rect">
            <a:avLst/>
          </a:prstGeom>
        </p:spPr>
        <p:txBody>
          <a:bodyPr/>
          <a:lstStyle>
            <a:lvl1pPr marL="0" marR="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sz="1100">
                <a:latin typeface="+mn-lt"/>
              </a:defRPr>
            </a:lvl1pPr>
            <a:lvl2pPr>
              <a:defRPr sz="1100">
                <a:latin typeface="+mn-lt"/>
              </a:defRPr>
            </a:lvl2pPr>
            <a:lvl3pPr>
              <a:defRPr sz="1100">
                <a:latin typeface="+mn-lt"/>
              </a:defRPr>
            </a:lvl3pPr>
            <a:lvl4pPr>
              <a:defRPr sz="1100">
                <a:latin typeface="+mn-lt"/>
              </a:defRPr>
            </a:lvl4pPr>
            <a:lvl5pPr>
              <a:defRPr sz="1100">
                <a:latin typeface="+mn-lt"/>
              </a:defRPr>
            </a:lvl5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a:pPr>
            <a:r>
              <a:rPr lang="en-US" altLang="ru-RU" sz="1100" dirty="0">
                <a:latin typeface="Open Sans" panose="020B0606030504020204" pitchFamily="34" charset="0"/>
                <a:cs typeface="Open Sans" panose="020B0606030504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a:t>
            </a:r>
            <a:endParaRPr lang="ru-RU" altLang="ru-RU" sz="1100" dirty="0">
              <a:latin typeface="Open Sans" panose="020B0606030504020204" pitchFamily="34" charset="0"/>
              <a:cs typeface="Open Sans" panose="020B0606030504020204" pitchFamily="34" charset="0"/>
            </a:endParaRPr>
          </a:p>
          <a:p>
            <a:pPr lvl="0"/>
            <a:endParaRPr lang="ru-RU" dirty="0"/>
          </a:p>
        </p:txBody>
      </p:sp>
      <p:sp>
        <p:nvSpPr>
          <p:cNvPr id="26" name="Text Placeholder 23"/>
          <p:cNvSpPr>
            <a:spLocks noGrp="1"/>
          </p:cNvSpPr>
          <p:nvPr>
            <p:ph type="body" sz="quarter" idx="16" hasCustomPrompt="1"/>
          </p:nvPr>
        </p:nvSpPr>
        <p:spPr>
          <a:xfrm>
            <a:off x="777080" y="5575619"/>
            <a:ext cx="4427379" cy="1068388"/>
          </a:xfrm>
          <a:prstGeom prst="rect">
            <a:avLst/>
          </a:prstGeom>
        </p:spPr>
        <p:txBody>
          <a:bodyPr/>
          <a:lstStyle>
            <a:lvl1pPr marL="0" marR="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sz="1100">
                <a:latin typeface="+mn-lt"/>
              </a:defRPr>
            </a:lvl1pPr>
            <a:lvl2pPr>
              <a:defRPr sz="1100">
                <a:latin typeface="+mn-lt"/>
              </a:defRPr>
            </a:lvl2pPr>
            <a:lvl3pPr>
              <a:defRPr sz="1100">
                <a:latin typeface="+mn-lt"/>
              </a:defRPr>
            </a:lvl3pPr>
            <a:lvl4pPr>
              <a:defRPr sz="1100">
                <a:latin typeface="+mn-lt"/>
              </a:defRPr>
            </a:lvl4pPr>
            <a:lvl5pPr>
              <a:defRPr sz="1100">
                <a:latin typeface="+mn-lt"/>
              </a:defRPr>
            </a:lvl5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a:pPr>
            <a:r>
              <a:rPr lang="en-US" altLang="ru-RU" sz="1100" dirty="0">
                <a:latin typeface="Open Sans" panose="020B0606030504020204" pitchFamily="34" charset="0"/>
                <a:cs typeface="Open Sans" panose="020B0606030504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a:t>
            </a:r>
            <a:endParaRPr lang="ru-RU" altLang="ru-RU" sz="1100" dirty="0">
              <a:latin typeface="Open Sans" panose="020B0606030504020204" pitchFamily="34" charset="0"/>
              <a:cs typeface="Open Sans" panose="020B0606030504020204" pitchFamily="34" charset="0"/>
            </a:endParaRPr>
          </a:p>
          <a:p>
            <a:pPr lvl="0"/>
            <a:endParaRPr lang="ru-RU" dirty="0"/>
          </a:p>
        </p:txBody>
      </p:sp>
      <p:sp>
        <p:nvSpPr>
          <p:cNvPr id="27" name="Text Placeholder 23"/>
          <p:cNvSpPr>
            <a:spLocks noGrp="1"/>
          </p:cNvSpPr>
          <p:nvPr>
            <p:ph type="body" sz="quarter" idx="17" hasCustomPrompt="1"/>
          </p:nvPr>
        </p:nvSpPr>
        <p:spPr>
          <a:xfrm>
            <a:off x="777080" y="4526375"/>
            <a:ext cx="4427379" cy="657055"/>
          </a:xfrm>
          <a:prstGeom prst="rect">
            <a:avLst/>
          </a:prstGeom>
        </p:spPr>
        <p:txBody>
          <a:bodyPr/>
          <a:lstStyle>
            <a:lvl1pPr marL="0" marR="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sz="1100">
                <a:latin typeface="+mn-lt"/>
              </a:defRPr>
            </a:lvl1pPr>
            <a:lvl2pPr>
              <a:defRPr sz="1100">
                <a:latin typeface="+mn-lt"/>
              </a:defRPr>
            </a:lvl2pPr>
            <a:lvl3pPr>
              <a:defRPr sz="1100">
                <a:latin typeface="+mn-lt"/>
              </a:defRPr>
            </a:lvl3pPr>
            <a:lvl4pPr>
              <a:defRPr sz="1100">
                <a:latin typeface="+mn-lt"/>
              </a:defRPr>
            </a:lvl4pPr>
            <a:lvl5pPr>
              <a:defRPr sz="1100">
                <a:latin typeface="+mn-lt"/>
              </a:defRPr>
            </a:lvl5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a:pPr>
            <a:r>
              <a:rPr lang="en-US" altLang="ru-RU" sz="1100" dirty="0">
                <a:latin typeface="Open Sans" panose="020B0606030504020204" pitchFamily="34" charset="0"/>
                <a:cs typeface="Open Sans" panose="020B0606030504020204" pitchFamily="34" charset="0"/>
              </a:rPr>
              <a:t>Lorem ipsum dolor sit amet, consectetur adipiscing elit, sed do eiusmod tempor incididunt ut labore et dolore magna aliqua. Ut enim ad minim veniam, quis nostrud exercitation ullamco laboris</a:t>
            </a:r>
            <a:endParaRPr lang="ru-RU" dirty="0"/>
          </a:p>
        </p:txBody>
      </p:sp>
      <p:sp>
        <p:nvSpPr>
          <p:cNvPr id="29" name="Text Placeholder 28"/>
          <p:cNvSpPr>
            <a:spLocks noGrp="1"/>
          </p:cNvSpPr>
          <p:nvPr>
            <p:ph type="body" sz="quarter" idx="18" hasCustomPrompt="1"/>
          </p:nvPr>
        </p:nvSpPr>
        <p:spPr>
          <a:xfrm>
            <a:off x="4885055" y="349250"/>
            <a:ext cx="2887980" cy="540067"/>
          </a:xfrm>
          <a:prstGeom prst="rect">
            <a:avLst/>
          </a:prstGeom>
        </p:spPr>
        <p:txBody>
          <a:bodyPr/>
          <a:lstStyle>
            <a:lvl1pPr marL="0" indent="0" algn="ctr">
              <a:buNone/>
              <a:defRPr sz="2800" b="1">
                <a:latin typeface="Open Sans" panose="020B0606030504020204" pitchFamily="34" charset="0"/>
                <a:ea typeface="Open Sans" panose="020B0606030504020204" pitchFamily="34" charset="0"/>
                <a:cs typeface="Open Sans" panose="020B0606030504020204" pitchFamily="34" charset="0"/>
              </a:defRPr>
            </a:lvl1pPr>
            <a:lvl2pPr>
              <a:defRPr sz="2800"/>
            </a:lvl2pPr>
            <a:lvl3pPr>
              <a:defRPr sz="2800"/>
            </a:lvl3pPr>
            <a:lvl4pPr>
              <a:defRPr sz="2800"/>
            </a:lvl4pPr>
            <a:lvl5pPr>
              <a:defRPr sz="2800"/>
            </a:lvl5pPr>
          </a:lstStyle>
          <a:p>
            <a:pPr lvl="0"/>
            <a:r>
              <a:rPr lang="en-US" dirty="0"/>
              <a:t>COUNTRY</a:t>
            </a:r>
            <a:endParaRPr lang="ru-RU" dirty="0"/>
          </a:p>
        </p:txBody>
      </p:sp>
    </p:spTree>
    <p:extLst>
      <p:ext uri="{BB962C8B-B14F-4D97-AF65-F5344CB8AC3E}">
        <p14:creationId xmlns:p14="http://schemas.microsoft.com/office/powerpoint/2010/main" val="152552907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ru-R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RU"/>
          </a:p>
        </p:txBody>
      </p:sp>
      <p:sp>
        <p:nvSpPr>
          <p:cNvPr id="4" name="Date Placeholder 3"/>
          <p:cNvSpPr>
            <a:spLocks noGrp="1"/>
          </p:cNvSpPr>
          <p:nvPr>
            <p:ph type="dt" sz="half" idx="10"/>
          </p:nvPr>
        </p:nvSpPr>
        <p:spPr/>
        <p:txBody>
          <a:bodyPr/>
          <a:lstStyle/>
          <a:p>
            <a:fld id="{2C13ED45-0328-4F6E-A02C-14122AFDC62B}" type="datetimeFigureOut">
              <a:rPr lang="ru-RU" smtClean="0"/>
              <a:t>14.09.2023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1FC462-F6D6-45A4-850A-CBC4AE8C4BEC}" type="slidenum">
              <a:rPr lang="ru-RU" smtClean="0"/>
              <a:t>‹#›</a:t>
            </a:fld>
            <a:endParaRPr lang="ru-RU"/>
          </a:p>
        </p:txBody>
      </p:sp>
    </p:spTree>
    <p:extLst>
      <p:ext uri="{BB962C8B-B14F-4D97-AF65-F5344CB8AC3E}">
        <p14:creationId xmlns:p14="http://schemas.microsoft.com/office/powerpoint/2010/main" val="158971746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8" name="Picture Placeholder 17"/>
          <p:cNvSpPr>
            <a:spLocks noGrp="1"/>
          </p:cNvSpPr>
          <p:nvPr>
            <p:ph type="pic" sz="quarter" idx="10"/>
          </p:nvPr>
        </p:nvSpPr>
        <p:spPr>
          <a:xfrm>
            <a:off x="7394575" y="1773238"/>
            <a:ext cx="1639888" cy="3557588"/>
          </a:xfrm>
          <a:custGeom>
            <a:avLst/>
            <a:gdLst>
              <a:gd name="connsiteX0" fmla="*/ 182633 w 1639888"/>
              <a:gd name="connsiteY0" fmla="*/ 0 h 3557588"/>
              <a:gd name="connsiteX1" fmla="*/ 331022 w 1639888"/>
              <a:gd name="connsiteY1" fmla="*/ 0 h 3557588"/>
              <a:gd name="connsiteX2" fmla="*/ 365265 w 1639888"/>
              <a:gd name="connsiteY2" fmla="*/ 34281 h 3557588"/>
              <a:gd name="connsiteX3" fmla="*/ 365265 w 1639888"/>
              <a:gd name="connsiteY3" fmla="*/ 38090 h 3557588"/>
              <a:gd name="connsiteX4" fmla="*/ 460386 w 1639888"/>
              <a:gd name="connsiteY4" fmla="*/ 133314 h 3557588"/>
              <a:gd name="connsiteX5" fmla="*/ 1183307 w 1639888"/>
              <a:gd name="connsiteY5" fmla="*/ 133314 h 3557588"/>
              <a:gd name="connsiteX6" fmla="*/ 1278428 w 1639888"/>
              <a:gd name="connsiteY6" fmla="*/ 38090 h 3557588"/>
              <a:gd name="connsiteX7" fmla="*/ 1278428 w 1639888"/>
              <a:gd name="connsiteY7" fmla="*/ 34281 h 3557588"/>
              <a:gd name="connsiteX8" fmla="*/ 1308867 w 1639888"/>
              <a:gd name="connsiteY8" fmla="*/ 0 h 3557588"/>
              <a:gd name="connsiteX9" fmla="*/ 1461060 w 1639888"/>
              <a:gd name="connsiteY9" fmla="*/ 0 h 3557588"/>
              <a:gd name="connsiteX10" fmla="*/ 1639888 w 1639888"/>
              <a:gd name="connsiteY10" fmla="*/ 182831 h 3557588"/>
              <a:gd name="connsiteX11" fmla="*/ 1639888 w 1639888"/>
              <a:gd name="connsiteY11" fmla="*/ 3378566 h 3557588"/>
              <a:gd name="connsiteX12" fmla="*/ 1461060 w 1639888"/>
              <a:gd name="connsiteY12" fmla="*/ 3557588 h 3557588"/>
              <a:gd name="connsiteX13" fmla="*/ 182633 w 1639888"/>
              <a:gd name="connsiteY13" fmla="*/ 3557588 h 3557588"/>
              <a:gd name="connsiteX14" fmla="*/ 0 w 1639888"/>
              <a:gd name="connsiteY14" fmla="*/ 3378566 h 3557588"/>
              <a:gd name="connsiteX15" fmla="*/ 0 w 1639888"/>
              <a:gd name="connsiteY15" fmla="*/ 182831 h 3557588"/>
              <a:gd name="connsiteX16" fmla="*/ 182633 w 1639888"/>
              <a:gd name="connsiteY16" fmla="*/ 0 h 355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39888" h="3557588">
                <a:moveTo>
                  <a:pt x="182633" y="0"/>
                </a:moveTo>
                <a:cubicBezTo>
                  <a:pt x="182633" y="0"/>
                  <a:pt x="182633" y="0"/>
                  <a:pt x="331022" y="0"/>
                </a:cubicBezTo>
                <a:cubicBezTo>
                  <a:pt x="350046" y="0"/>
                  <a:pt x="365265" y="15236"/>
                  <a:pt x="365265" y="34281"/>
                </a:cubicBezTo>
                <a:cubicBezTo>
                  <a:pt x="365265" y="34281"/>
                  <a:pt x="365265" y="34281"/>
                  <a:pt x="365265" y="38090"/>
                </a:cubicBezTo>
                <a:cubicBezTo>
                  <a:pt x="365265" y="87607"/>
                  <a:pt x="407119" y="133314"/>
                  <a:pt x="460386" y="133314"/>
                </a:cubicBezTo>
                <a:cubicBezTo>
                  <a:pt x="460386" y="133314"/>
                  <a:pt x="460386" y="133314"/>
                  <a:pt x="1183307" y="133314"/>
                </a:cubicBezTo>
                <a:cubicBezTo>
                  <a:pt x="1236575" y="133314"/>
                  <a:pt x="1278428" y="87607"/>
                  <a:pt x="1278428" y="38090"/>
                </a:cubicBezTo>
                <a:cubicBezTo>
                  <a:pt x="1278428" y="38090"/>
                  <a:pt x="1278428" y="38090"/>
                  <a:pt x="1278428" y="34281"/>
                </a:cubicBezTo>
                <a:cubicBezTo>
                  <a:pt x="1278428" y="15236"/>
                  <a:pt x="1293647" y="0"/>
                  <a:pt x="1308867" y="0"/>
                </a:cubicBezTo>
                <a:cubicBezTo>
                  <a:pt x="1308867" y="0"/>
                  <a:pt x="1308867" y="0"/>
                  <a:pt x="1461060" y="0"/>
                </a:cubicBezTo>
                <a:cubicBezTo>
                  <a:pt x="1559986" y="0"/>
                  <a:pt x="1639888" y="79989"/>
                  <a:pt x="1639888" y="182831"/>
                </a:cubicBezTo>
                <a:cubicBezTo>
                  <a:pt x="1639888" y="182831"/>
                  <a:pt x="1639888" y="182831"/>
                  <a:pt x="1639888" y="3378566"/>
                </a:cubicBezTo>
                <a:cubicBezTo>
                  <a:pt x="1639888" y="3477600"/>
                  <a:pt x="1559986" y="3557588"/>
                  <a:pt x="1461060" y="3557588"/>
                </a:cubicBezTo>
                <a:cubicBezTo>
                  <a:pt x="1461060" y="3557588"/>
                  <a:pt x="1461060" y="3557588"/>
                  <a:pt x="182633" y="3557588"/>
                </a:cubicBezTo>
                <a:cubicBezTo>
                  <a:pt x="83707" y="3557588"/>
                  <a:pt x="0" y="3477600"/>
                  <a:pt x="0" y="3378566"/>
                </a:cubicBezTo>
                <a:cubicBezTo>
                  <a:pt x="0" y="3378566"/>
                  <a:pt x="0" y="3378566"/>
                  <a:pt x="0" y="182831"/>
                </a:cubicBezTo>
                <a:cubicBezTo>
                  <a:pt x="0" y="79989"/>
                  <a:pt x="83707" y="0"/>
                  <a:pt x="182633" y="0"/>
                </a:cubicBezTo>
                <a:close/>
              </a:path>
            </a:pathLst>
          </a:custGeom>
        </p:spPr>
        <p:txBody>
          <a:bodyPr wrap="square">
            <a:noAutofit/>
          </a:bodyPr>
          <a:lstStyle/>
          <a:p>
            <a:endParaRPr lang="ru-RU"/>
          </a:p>
        </p:txBody>
      </p:sp>
    </p:spTree>
    <p:extLst>
      <p:ext uri="{BB962C8B-B14F-4D97-AF65-F5344CB8AC3E}">
        <p14:creationId xmlns:p14="http://schemas.microsoft.com/office/powerpoint/2010/main" val="308341960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Laptop">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5989638" y="3028950"/>
            <a:ext cx="4313238" cy="2705100"/>
          </a:xfrm>
          <a:custGeom>
            <a:avLst/>
            <a:gdLst>
              <a:gd name="connsiteX0" fmla="*/ 0 w 4313238"/>
              <a:gd name="connsiteY0" fmla="*/ 0 h 2705100"/>
              <a:gd name="connsiteX1" fmla="*/ 4313238 w 4313238"/>
              <a:gd name="connsiteY1" fmla="*/ 0 h 2705100"/>
              <a:gd name="connsiteX2" fmla="*/ 4313238 w 4313238"/>
              <a:gd name="connsiteY2" fmla="*/ 2705100 h 2705100"/>
              <a:gd name="connsiteX3" fmla="*/ 0 w 4313238"/>
              <a:gd name="connsiteY3" fmla="*/ 2705100 h 2705100"/>
            </a:gdLst>
            <a:ahLst/>
            <a:cxnLst>
              <a:cxn ang="0">
                <a:pos x="connsiteX0" y="connsiteY0"/>
              </a:cxn>
              <a:cxn ang="0">
                <a:pos x="connsiteX1" y="connsiteY1"/>
              </a:cxn>
              <a:cxn ang="0">
                <a:pos x="connsiteX2" y="connsiteY2"/>
              </a:cxn>
              <a:cxn ang="0">
                <a:pos x="connsiteX3" y="connsiteY3"/>
              </a:cxn>
            </a:cxnLst>
            <a:rect l="l" t="t" r="r" b="b"/>
            <a:pathLst>
              <a:path w="4313238" h="2705100">
                <a:moveTo>
                  <a:pt x="0" y="0"/>
                </a:moveTo>
                <a:lnTo>
                  <a:pt x="4313238" y="0"/>
                </a:lnTo>
                <a:lnTo>
                  <a:pt x="4313238" y="2705100"/>
                </a:lnTo>
                <a:lnTo>
                  <a:pt x="0" y="2705100"/>
                </a:lnTo>
                <a:close/>
              </a:path>
            </a:pathLst>
          </a:custGeom>
        </p:spPr>
        <p:txBody>
          <a:bodyPr wrap="square">
            <a:noAutofit/>
          </a:bodyPr>
          <a:lstStyle/>
          <a:p>
            <a:endParaRPr lang="ru-RU"/>
          </a:p>
        </p:txBody>
      </p:sp>
    </p:spTree>
    <p:extLst>
      <p:ext uri="{BB962C8B-B14F-4D97-AF65-F5344CB8AC3E}">
        <p14:creationId xmlns:p14="http://schemas.microsoft.com/office/powerpoint/2010/main" val="368933125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Monitor">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490663" y="1881189"/>
            <a:ext cx="4845050" cy="2733675"/>
          </a:xfrm>
          <a:custGeom>
            <a:avLst/>
            <a:gdLst>
              <a:gd name="connsiteX0" fmla="*/ 0 w 4845050"/>
              <a:gd name="connsiteY0" fmla="*/ 0 h 2733675"/>
              <a:gd name="connsiteX1" fmla="*/ 4845050 w 4845050"/>
              <a:gd name="connsiteY1" fmla="*/ 0 h 2733675"/>
              <a:gd name="connsiteX2" fmla="*/ 4845050 w 4845050"/>
              <a:gd name="connsiteY2" fmla="*/ 2733675 h 2733675"/>
              <a:gd name="connsiteX3" fmla="*/ 0 w 4845050"/>
              <a:gd name="connsiteY3" fmla="*/ 2733675 h 2733675"/>
            </a:gdLst>
            <a:ahLst/>
            <a:cxnLst>
              <a:cxn ang="0">
                <a:pos x="connsiteX0" y="connsiteY0"/>
              </a:cxn>
              <a:cxn ang="0">
                <a:pos x="connsiteX1" y="connsiteY1"/>
              </a:cxn>
              <a:cxn ang="0">
                <a:pos x="connsiteX2" y="connsiteY2"/>
              </a:cxn>
              <a:cxn ang="0">
                <a:pos x="connsiteX3" y="connsiteY3"/>
              </a:cxn>
            </a:cxnLst>
            <a:rect l="l" t="t" r="r" b="b"/>
            <a:pathLst>
              <a:path w="4845050" h="2733675">
                <a:moveTo>
                  <a:pt x="0" y="0"/>
                </a:moveTo>
                <a:lnTo>
                  <a:pt x="4845050" y="0"/>
                </a:lnTo>
                <a:lnTo>
                  <a:pt x="4845050" y="2733675"/>
                </a:lnTo>
                <a:lnTo>
                  <a:pt x="0" y="2733675"/>
                </a:lnTo>
                <a:close/>
              </a:path>
            </a:pathLst>
          </a:custGeom>
        </p:spPr>
        <p:txBody>
          <a:bodyPr wrap="square">
            <a:noAutofit/>
          </a:bodyPr>
          <a:lstStyle/>
          <a:p>
            <a:endParaRPr lang="ru-RU"/>
          </a:p>
        </p:txBody>
      </p:sp>
    </p:spTree>
    <p:extLst>
      <p:ext uri="{BB962C8B-B14F-4D97-AF65-F5344CB8AC3E}">
        <p14:creationId xmlns:p14="http://schemas.microsoft.com/office/powerpoint/2010/main" val="181643192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able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4691064" y="1771650"/>
            <a:ext cx="2809875" cy="3760788"/>
          </a:xfrm>
          <a:custGeom>
            <a:avLst/>
            <a:gdLst>
              <a:gd name="connsiteX0" fmla="*/ 0 w 2809875"/>
              <a:gd name="connsiteY0" fmla="*/ 0 h 3760788"/>
              <a:gd name="connsiteX1" fmla="*/ 2809875 w 2809875"/>
              <a:gd name="connsiteY1" fmla="*/ 0 h 3760788"/>
              <a:gd name="connsiteX2" fmla="*/ 2809875 w 2809875"/>
              <a:gd name="connsiteY2" fmla="*/ 3760788 h 3760788"/>
              <a:gd name="connsiteX3" fmla="*/ 0 w 2809875"/>
              <a:gd name="connsiteY3" fmla="*/ 3760788 h 3760788"/>
            </a:gdLst>
            <a:ahLst/>
            <a:cxnLst>
              <a:cxn ang="0">
                <a:pos x="connsiteX0" y="connsiteY0"/>
              </a:cxn>
              <a:cxn ang="0">
                <a:pos x="connsiteX1" y="connsiteY1"/>
              </a:cxn>
              <a:cxn ang="0">
                <a:pos x="connsiteX2" y="connsiteY2"/>
              </a:cxn>
              <a:cxn ang="0">
                <a:pos x="connsiteX3" y="connsiteY3"/>
              </a:cxn>
            </a:cxnLst>
            <a:rect l="l" t="t" r="r" b="b"/>
            <a:pathLst>
              <a:path w="2809875" h="3760788">
                <a:moveTo>
                  <a:pt x="0" y="0"/>
                </a:moveTo>
                <a:lnTo>
                  <a:pt x="2809875" y="0"/>
                </a:lnTo>
                <a:lnTo>
                  <a:pt x="2809875" y="3760788"/>
                </a:lnTo>
                <a:lnTo>
                  <a:pt x="0" y="3760788"/>
                </a:lnTo>
                <a:close/>
              </a:path>
            </a:pathLst>
          </a:custGeom>
        </p:spPr>
        <p:txBody>
          <a:bodyPr wrap="square">
            <a:noAutofit/>
          </a:bodyPr>
          <a:lstStyle/>
          <a:p>
            <a:endParaRPr lang="ru-RU"/>
          </a:p>
        </p:txBody>
      </p:sp>
    </p:spTree>
    <p:extLst>
      <p:ext uri="{BB962C8B-B14F-4D97-AF65-F5344CB8AC3E}">
        <p14:creationId xmlns:p14="http://schemas.microsoft.com/office/powerpoint/2010/main" val="88182924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10"/>
          </p:nvPr>
        </p:nvSpPr>
        <p:spPr/>
        <p:txBody>
          <a:bodyPr/>
          <a:lstStyle/>
          <a:p>
            <a:fld id="{2C13ED45-0328-4F6E-A02C-14122AFDC62B}" type="datetimeFigureOut">
              <a:rPr lang="ru-RU" smtClean="0"/>
              <a:t>14.09.2023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1FC462-F6D6-45A4-850A-CBC4AE8C4BEC}" type="slidenum">
              <a:rPr lang="ru-RU" smtClean="0"/>
              <a:t>‹#›</a:t>
            </a:fld>
            <a:endParaRPr lang="ru-RU"/>
          </a:p>
        </p:txBody>
      </p:sp>
    </p:spTree>
    <p:extLst>
      <p:ext uri="{BB962C8B-B14F-4D97-AF65-F5344CB8AC3E}">
        <p14:creationId xmlns:p14="http://schemas.microsoft.com/office/powerpoint/2010/main" val="376716359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ru-R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13ED45-0328-4F6E-A02C-14122AFDC62B}" type="datetimeFigureOut">
              <a:rPr lang="ru-RU" smtClean="0"/>
              <a:t>14.09.2023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1FC462-F6D6-45A4-850A-CBC4AE8C4BEC}" type="slidenum">
              <a:rPr lang="ru-RU" smtClean="0"/>
              <a:t>‹#›</a:t>
            </a:fld>
            <a:endParaRPr lang="ru-RU"/>
          </a:p>
        </p:txBody>
      </p:sp>
    </p:spTree>
    <p:extLst>
      <p:ext uri="{BB962C8B-B14F-4D97-AF65-F5344CB8AC3E}">
        <p14:creationId xmlns:p14="http://schemas.microsoft.com/office/powerpoint/2010/main" val="4008295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8AA504-1DA5-314F-CF5F-75BBE949502C}"/>
              </a:ext>
            </a:extLst>
          </p:cNvPr>
          <p:cNvSpPr>
            <a:spLocks noGrp="1"/>
          </p:cNvSpPr>
          <p:nvPr>
            <p:ph type="dt" sz="half" idx="10"/>
          </p:nvPr>
        </p:nvSpPr>
        <p:spPr/>
        <p:txBody>
          <a:bodyPr/>
          <a:lstStyle/>
          <a:p>
            <a:fld id="{238C7870-A61C-44F5-B52A-FEEC59719058}" type="datetimeFigureOut">
              <a:rPr lang="en-GB" smtClean="0"/>
              <a:t>14/09/2023</a:t>
            </a:fld>
            <a:endParaRPr lang="en-GB"/>
          </a:p>
        </p:txBody>
      </p:sp>
      <p:sp>
        <p:nvSpPr>
          <p:cNvPr id="3" name="Footer Placeholder 2">
            <a:extLst>
              <a:ext uri="{FF2B5EF4-FFF2-40B4-BE49-F238E27FC236}">
                <a16:creationId xmlns:a16="http://schemas.microsoft.com/office/drawing/2014/main" id="{38B097FE-A92B-1974-E087-1075201DA39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FA260DE-F7B8-2B0E-EF04-D90371ABD03A}"/>
              </a:ext>
            </a:extLst>
          </p:cNvPr>
          <p:cNvSpPr>
            <a:spLocks noGrp="1"/>
          </p:cNvSpPr>
          <p:nvPr>
            <p:ph type="sldNum" sz="quarter" idx="12"/>
          </p:nvPr>
        </p:nvSpPr>
        <p:spPr/>
        <p:txBody>
          <a:bodyPr/>
          <a:lstStyle/>
          <a:p>
            <a:fld id="{2173C841-C6F5-4E34-BB1B-AFFC5C4F5BCF}" type="slidenum">
              <a:rPr lang="en-GB" smtClean="0"/>
              <a:t>‹#›</a:t>
            </a:fld>
            <a:endParaRPr lang="en-GB"/>
          </a:p>
        </p:txBody>
      </p:sp>
    </p:spTree>
    <p:extLst>
      <p:ext uri="{BB962C8B-B14F-4D97-AF65-F5344CB8AC3E}">
        <p14:creationId xmlns:p14="http://schemas.microsoft.com/office/powerpoint/2010/main" val="123551625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Date Placeholder 4"/>
          <p:cNvSpPr>
            <a:spLocks noGrp="1"/>
          </p:cNvSpPr>
          <p:nvPr>
            <p:ph type="dt" sz="half" idx="10"/>
          </p:nvPr>
        </p:nvSpPr>
        <p:spPr/>
        <p:txBody>
          <a:bodyPr/>
          <a:lstStyle/>
          <a:p>
            <a:fld id="{2C13ED45-0328-4F6E-A02C-14122AFDC62B}" type="datetimeFigureOut">
              <a:rPr lang="ru-RU" smtClean="0"/>
              <a:t>14.09.2023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21FC462-F6D6-45A4-850A-CBC4AE8C4BEC}" type="slidenum">
              <a:rPr lang="ru-RU" smtClean="0"/>
              <a:t>‹#›</a:t>
            </a:fld>
            <a:endParaRPr lang="ru-RU"/>
          </a:p>
        </p:txBody>
      </p:sp>
    </p:spTree>
    <p:extLst>
      <p:ext uri="{BB962C8B-B14F-4D97-AF65-F5344CB8AC3E}">
        <p14:creationId xmlns:p14="http://schemas.microsoft.com/office/powerpoint/2010/main" val="175302247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ru-R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Date Placeholder 6"/>
          <p:cNvSpPr>
            <a:spLocks noGrp="1"/>
          </p:cNvSpPr>
          <p:nvPr>
            <p:ph type="dt" sz="half" idx="10"/>
          </p:nvPr>
        </p:nvSpPr>
        <p:spPr/>
        <p:txBody>
          <a:bodyPr/>
          <a:lstStyle/>
          <a:p>
            <a:fld id="{2C13ED45-0328-4F6E-A02C-14122AFDC62B}" type="datetimeFigureOut">
              <a:rPr lang="ru-RU" smtClean="0"/>
              <a:t>14.09.2023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221FC462-F6D6-45A4-850A-CBC4AE8C4BEC}" type="slidenum">
              <a:rPr lang="ru-RU" smtClean="0"/>
              <a:t>‹#›</a:t>
            </a:fld>
            <a:endParaRPr lang="ru-RU"/>
          </a:p>
        </p:txBody>
      </p:sp>
    </p:spTree>
    <p:extLst>
      <p:ext uri="{BB962C8B-B14F-4D97-AF65-F5344CB8AC3E}">
        <p14:creationId xmlns:p14="http://schemas.microsoft.com/office/powerpoint/2010/main" val="303479028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Date Placeholder 2"/>
          <p:cNvSpPr>
            <a:spLocks noGrp="1"/>
          </p:cNvSpPr>
          <p:nvPr>
            <p:ph type="dt" sz="half" idx="10"/>
          </p:nvPr>
        </p:nvSpPr>
        <p:spPr/>
        <p:txBody>
          <a:bodyPr/>
          <a:lstStyle/>
          <a:p>
            <a:fld id="{2C13ED45-0328-4F6E-A02C-14122AFDC62B}" type="datetimeFigureOut">
              <a:rPr lang="ru-RU" smtClean="0"/>
              <a:t>14.09.2023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221FC462-F6D6-45A4-850A-CBC4AE8C4BEC}" type="slidenum">
              <a:rPr lang="ru-RU" smtClean="0"/>
              <a:t>‹#›</a:t>
            </a:fld>
            <a:endParaRPr lang="ru-RU"/>
          </a:p>
        </p:txBody>
      </p:sp>
    </p:spTree>
    <p:extLst>
      <p:ext uri="{BB962C8B-B14F-4D97-AF65-F5344CB8AC3E}">
        <p14:creationId xmlns:p14="http://schemas.microsoft.com/office/powerpoint/2010/main" val="11426853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13ED45-0328-4F6E-A02C-14122AFDC62B}" type="datetimeFigureOut">
              <a:rPr lang="ru-RU" smtClean="0"/>
              <a:t>14.09.2023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221FC462-F6D6-45A4-850A-CBC4AE8C4BEC}" type="slidenum">
              <a:rPr lang="ru-RU" smtClean="0"/>
              <a:t>‹#›</a:t>
            </a:fld>
            <a:endParaRPr lang="ru-RU"/>
          </a:p>
        </p:txBody>
      </p:sp>
    </p:spTree>
    <p:extLst>
      <p:ext uri="{BB962C8B-B14F-4D97-AF65-F5344CB8AC3E}">
        <p14:creationId xmlns:p14="http://schemas.microsoft.com/office/powerpoint/2010/main" val="4092800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u-R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13ED45-0328-4F6E-A02C-14122AFDC62B}" type="datetimeFigureOut">
              <a:rPr lang="ru-RU" smtClean="0"/>
              <a:t>14.09.2023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21FC462-F6D6-45A4-850A-CBC4AE8C4BEC}" type="slidenum">
              <a:rPr lang="ru-RU" smtClean="0"/>
              <a:t>‹#›</a:t>
            </a:fld>
            <a:endParaRPr lang="ru-RU"/>
          </a:p>
        </p:txBody>
      </p:sp>
    </p:spTree>
    <p:extLst>
      <p:ext uri="{BB962C8B-B14F-4D97-AF65-F5344CB8AC3E}">
        <p14:creationId xmlns:p14="http://schemas.microsoft.com/office/powerpoint/2010/main" val="4512686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u-R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13ED45-0328-4F6E-A02C-14122AFDC62B}" type="datetimeFigureOut">
              <a:rPr lang="ru-RU" smtClean="0"/>
              <a:t>14.09.2023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21FC462-F6D6-45A4-850A-CBC4AE8C4BEC}" type="slidenum">
              <a:rPr lang="ru-RU" smtClean="0"/>
              <a:t>‹#›</a:t>
            </a:fld>
            <a:endParaRPr lang="ru-RU"/>
          </a:p>
        </p:txBody>
      </p:sp>
    </p:spTree>
    <p:extLst>
      <p:ext uri="{BB962C8B-B14F-4D97-AF65-F5344CB8AC3E}">
        <p14:creationId xmlns:p14="http://schemas.microsoft.com/office/powerpoint/2010/main" val="255391276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10"/>
          </p:nvPr>
        </p:nvSpPr>
        <p:spPr/>
        <p:txBody>
          <a:bodyPr/>
          <a:lstStyle/>
          <a:p>
            <a:fld id="{2C13ED45-0328-4F6E-A02C-14122AFDC62B}" type="datetimeFigureOut">
              <a:rPr lang="ru-RU" smtClean="0"/>
              <a:t>14.09.2023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1FC462-F6D6-45A4-850A-CBC4AE8C4BEC}" type="slidenum">
              <a:rPr lang="ru-RU" smtClean="0"/>
              <a:t>‹#›</a:t>
            </a:fld>
            <a:endParaRPr lang="ru-RU"/>
          </a:p>
        </p:txBody>
      </p:sp>
    </p:spTree>
    <p:extLst>
      <p:ext uri="{BB962C8B-B14F-4D97-AF65-F5344CB8AC3E}">
        <p14:creationId xmlns:p14="http://schemas.microsoft.com/office/powerpoint/2010/main" val="229004137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10"/>
          </p:nvPr>
        </p:nvSpPr>
        <p:spPr/>
        <p:txBody>
          <a:bodyPr/>
          <a:lstStyle/>
          <a:p>
            <a:fld id="{2C13ED45-0328-4F6E-A02C-14122AFDC62B}" type="datetimeFigureOut">
              <a:rPr lang="ru-RU" smtClean="0"/>
              <a:t>14.09.2023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1FC462-F6D6-45A4-850A-CBC4AE8C4BEC}" type="slidenum">
              <a:rPr lang="ru-RU" smtClean="0"/>
              <a:t>‹#›</a:t>
            </a:fld>
            <a:endParaRPr lang="ru-RU"/>
          </a:p>
        </p:txBody>
      </p:sp>
    </p:spTree>
    <p:extLst>
      <p:ext uri="{BB962C8B-B14F-4D97-AF65-F5344CB8AC3E}">
        <p14:creationId xmlns:p14="http://schemas.microsoft.com/office/powerpoint/2010/main" val="3118866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0BAB4-A3DF-782F-9D85-2647CCF815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D921B02-1F1C-E7A9-13DD-B699328DC7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088835B-EB89-7E66-9350-3B11054EC5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47B986-F0FC-E12B-6515-0416DB1CF72F}"/>
              </a:ext>
            </a:extLst>
          </p:cNvPr>
          <p:cNvSpPr>
            <a:spLocks noGrp="1"/>
          </p:cNvSpPr>
          <p:nvPr>
            <p:ph type="dt" sz="half" idx="10"/>
          </p:nvPr>
        </p:nvSpPr>
        <p:spPr/>
        <p:txBody>
          <a:bodyPr/>
          <a:lstStyle/>
          <a:p>
            <a:fld id="{238C7870-A61C-44F5-B52A-FEEC59719058}" type="datetimeFigureOut">
              <a:rPr lang="en-GB" smtClean="0"/>
              <a:t>14/09/2023</a:t>
            </a:fld>
            <a:endParaRPr lang="en-GB"/>
          </a:p>
        </p:txBody>
      </p:sp>
      <p:sp>
        <p:nvSpPr>
          <p:cNvPr id="6" name="Footer Placeholder 5">
            <a:extLst>
              <a:ext uri="{FF2B5EF4-FFF2-40B4-BE49-F238E27FC236}">
                <a16:creationId xmlns:a16="http://schemas.microsoft.com/office/drawing/2014/main" id="{1220FDB8-78B4-6450-7B3F-E66EA4FDC7F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B794BB9-D375-7DDB-7758-482EAEF40938}"/>
              </a:ext>
            </a:extLst>
          </p:cNvPr>
          <p:cNvSpPr>
            <a:spLocks noGrp="1"/>
          </p:cNvSpPr>
          <p:nvPr>
            <p:ph type="sldNum" sz="quarter" idx="12"/>
          </p:nvPr>
        </p:nvSpPr>
        <p:spPr/>
        <p:txBody>
          <a:bodyPr/>
          <a:lstStyle/>
          <a:p>
            <a:fld id="{2173C841-C6F5-4E34-BB1B-AFFC5C4F5BCF}" type="slidenum">
              <a:rPr lang="en-GB" smtClean="0"/>
              <a:t>‹#›</a:t>
            </a:fld>
            <a:endParaRPr lang="en-GB"/>
          </a:p>
        </p:txBody>
      </p:sp>
    </p:spTree>
    <p:extLst>
      <p:ext uri="{BB962C8B-B14F-4D97-AF65-F5344CB8AC3E}">
        <p14:creationId xmlns:p14="http://schemas.microsoft.com/office/powerpoint/2010/main" val="2949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1B77B-9206-D647-C196-8DB1585D64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A2BFDB7-F2AE-D35B-AAD1-267969CBDE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8CE3210-34BF-C7BE-121C-59B8FE4260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BFC295-977A-D207-C96E-72EF0E30EE9B}"/>
              </a:ext>
            </a:extLst>
          </p:cNvPr>
          <p:cNvSpPr>
            <a:spLocks noGrp="1"/>
          </p:cNvSpPr>
          <p:nvPr>
            <p:ph type="dt" sz="half" idx="10"/>
          </p:nvPr>
        </p:nvSpPr>
        <p:spPr/>
        <p:txBody>
          <a:bodyPr/>
          <a:lstStyle/>
          <a:p>
            <a:fld id="{238C7870-A61C-44F5-B52A-FEEC59719058}" type="datetimeFigureOut">
              <a:rPr lang="en-GB" smtClean="0"/>
              <a:t>14/09/2023</a:t>
            </a:fld>
            <a:endParaRPr lang="en-GB"/>
          </a:p>
        </p:txBody>
      </p:sp>
      <p:sp>
        <p:nvSpPr>
          <p:cNvPr id="6" name="Footer Placeholder 5">
            <a:extLst>
              <a:ext uri="{FF2B5EF4-FFF2-40B4-BE49-F238E27FC236}">
                <a16:creationId xmlns:a16="http://schemas.microsoft.com/office/drawing/2014/main" id="{1AE34B06-0506-9E1A-31DE-421DC03D009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2FD3D68-D320-0EB5-861B-EE34991BC98A}"/>
              </a:ext>
            </a:extLst>
          </p:cNvPr>
          <p:cNvSpPr>
            <a:spLocks noGrp="1"/>
          </p:cNvSpPr>
          <p:nvPr>
            <p:ph type="sldNum" sz="quarter" idx="12"/>
          </p:nvPr>
        </p:nvSpPr>
        <p:spPr/>
        <p:txBody>
          <a:bodyPr/>
          <a:lstStyle/>
          <a:p>
            <a:fld id="{2173C841-C6F5-4E34-BB1B-AFFC5C4F5BCF}" type="slidenum">
              <a:rPr lang="en-GB" smtClean="0"/>
              <a:t>‹#›</a:t>
            </a:fld>
            <a:endParaRPr lang="en-GB"/>
          </a:p>
        </p:txBody>
      </p:sp>
    </p:spTree>
    <p:extLst>
      <p:ext uri="{BB962C8B-B14F-4D97-AF65-F5344CB8AC3E}">
        <p14:creationId xmlns:p14="http://schemas.microsoft.com/office/powerpoint/2010/main" val="1358284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26" Type="http://schemas.openxmlformats.org/officeDocument/2006/relationships/slideLayout" Target="../slideLayouts/slideLayout58.xml"/><Relationship Id="rId3" Type="http://schemas.openxmlformats.org/officeDocument/2006/relationships/slideLayout" Target="../slideLayouts/slideLayout35.xml"/><Relationship Id="rId21" Type="http://schemas.openxmlformats.org/officeDocument/2006/relationships/slideLayout" Target="../slideLayouts/slideLayout53.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5" Type="http://schemas.openxmlformats.org/officeDocument/2006/relationships/slideLayout" Target="../slideLayouts/slideLayout57.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29" Type="http://schemas.openxmlformats.org/officeDocument/2006/relationships/slideLayout" Target="../slideLayouts/slideLayout61.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24" Type="http://schemas.openxmlformats.org/officeDocument/2006/relationships/slideLayout" Target="../slideLayouts/slideLayout56.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slideLayout" Target="../slideLayouts/slideLayout55.xml"/><Relationship Id="rId28" Type="http://schemas.openxmlformats.org/officeDocument/2006/relationships/slideLayout" Target="../slideLayouts/slideLayout60.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31" Type="http://schemas.openxmlformats.org/officeDocument/2006/relationships/theme" Target="../theme/theme4.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slideLayout" Target="../slideLayouts/slideLayout54.xml"/><Relationship Id="rId27" Type="http://schemas.openxmlformats.org/officeDocument/2006/relationships/slideLayout" Target="../slideLayouts/slideLayout59.xml"/><Relationship Id="rId30" Type="http://schemas.openxmlformats.org/officeDocument/2006/relationships/slideLayout" Target="../slideLayouts/slideLayout6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2" Type="http://schemas.openxmlformats.org/officeDocument/2006/relationships/slideLayout" Target="../slideLayouts/slideLayout64.xml"/><Relationship Id="rId16" Type="http://schemas.openxmlformats.org/officeDocument/2006/relationships/theme" Target="../theme/theme5.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A00198-34A8-02B9-F6CF-AD35646EC2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4B4377A-7FA6-3031-238A-7E9940E3CC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41CADA8-6183-30DB-6C25-B1FFCD821D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8C7870-A61C-44F5-B52A-FEEC59719058}" type="datetimeFigureOut">
              <a:rPr lang="en-GB" smtClean="0"/>
              <a:t>14/09/2023</a:t>
            </a:fld>
            <a:endParaRPr lang="en-GB"/>
          </a:p>
        </p:txBody>
      </p:sp>
      <p:sp>
        <p:nvSpPr>
          <p:cNvPr id="5" name="Footer Placeholder 4">
            <a:extLst>
              <a:ext uri="{FF2B5EF4-FFF2-40B4-BE49-F238E27FC236}">
                <a16:creationId xmlns:a16="http://schemas.microsoft.com/office/drawing/2014/main" id="{8C7ACEE1-C458-741D-8840-B09B42BC8C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0D723CB-828E-0784-7730-4EC3468A1B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73C841-C6F5-4E34-BB1B-AFFC5C4F5BCF}" type="slidenum">
              <a:rPr lang="en-GB" smtClean="0"/>
              <a:t>‹#›</a:t>
            </a:fld>
            <a:endParaRPr lang="en-GB"/>
          </a:p>
        </p:txBody>
      </p:sp>
    </p:spTree>
    <p:extLst>
      <p:ext uri="{BB962C8B-B14F-4D97-AF65-F5344CB8AC3E}">
        <p14:creationId xmlns:p14="http://schemas.microsoft.com/office/powerpoint/2010/main" val="30888580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0"/>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20"/>
          <p:cNvSpPr txBox="1">
            <a:spLocks noGrp="1"/>
          </p:cNvSpPr>
          <p:nvPr>
            <p:ph type="body" idx="1"/>
          </p:nvPr>
        </p:nvSpPr>
        <p:spPr>
          <a:xfrm>
            <a:off x="304800" y="1066800"/>
            <a:ext cx="5486400" cy="3017309"/>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20"/>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9" name="Google Shape;9;p20"/>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10" name="Google Shape;10;p20"/>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085385441"/>
      </p:ext>
    </p:extLst>
  </p:cSld>
  <p:clrMap bg1="lt1" tx1="dk1" bg2="dk2" tx2="lt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9/14/2023</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83909805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ru-R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253A2E-4EEB-42EF-BC88-AD0BE5B872DB}" type="datetimeFigureOut">
              <a:rPr lang="ru-RU" smtClean="0"/>
              <a:t>14.09.2023</a:t>
            </a:fld>
            <a:endParaRPr lang="ru-R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730313-29A6-4D5B-A27A-B362436FA5D8}" type="slidenum">
              <a:rPr lang="ru-RU" smtClean="0"/>
              <a:t>‹#›</a:t>
            </a:fld>
            <a:endParaRPr lang="ru-RU"/>
          </a:p>
        </p:txBody>
      </p:sp>
    </p:spTree>
    <p:extLst>
      <p:ext uri="{BB962C8B-B14F-4D97-AF65-F5344CB8AC3E}">
        <p14:creationId xmlns:p14="http://schemas.microsoft.com/office/powerpoint/2010/main" val="326824050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 id="2147483705" r:id="rId21"/>
    <p:sldLayoutId id="2147483706" r:id="rId22"/>
    <p:sldLayoutId id="2147483707" r:id="rId23"/>
    <p:sldLayoutId id="2147483708" r:id="rId24"/>
    <p:sldLayoutId id="2147483709" r:id="rId25"/>
    <p:sldLayoutId id="2147483710" r:id="rId26"/>
    <p:sldLayoutId id="2147483711" r:id="rId27"/>
    <p:sldLayoutId id="2147483712" r:id="rId28"/>
    <p:sldLayoutId id="2147483713" r:id="rId29"/>
    <p:sldLayoutId id="2147483714" r:id="rId3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ru-R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13ED45-0328-4F6E-A02C-14122AFDC62B}" type="datetimeFigureOut">
              <a:rPr lang="ru-RU" smtClean="0"/>
              <a:t>14.09.2023</a:t>
            </a:fld>
            <a:endParaRPr lang="ru-R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1FC462-F6D6-45A4-850A-CBC4AE8C4BEC}" type="slidenum">
              <a:rPr lang="ru-RU" smtClean="0"/>
              <a:t>‹#›</a:t>
            </a:fld>
            <a:endParaRPr lang="ru-RU"/>
          </a:p>
        </p:txBody>
      </p:sp>
    </p:spTree>
    <p:extLst>
      <p:ext uri="{BB962C8B-B14F-4D97-AF65-F5344CB8AC3E}">
        <p14:creationId xmlns:p14="http://schemas.microsoft.com/office/powerpoint/2010/main" val="1971739336"/>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21.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27.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63.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png"/><Relationship Id="rId7"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4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8" Type="http://schemas.openxmlformats.org/officeDocument/2006/relationships/hyperlink" Target="https://www.cloudways.com/en/?id=418316" TargetMode="External"/><Relationship Id="rId13" Type="http://schemas.openxmlformats.org/officeDocument/2006/relationships/image" Target="../media/image9.png"/><Relationship Id="rId18" Type="http://schemas.openxmlformats.org/officeDocument/2006/relationships/hyperlink" Target="https://www.mollie.com/gb?utm_campaign=ecommerce%20camp&amp;utm_medium=email&amp;utm_source=external&amp;utm_content=ecommerce-camp-email" TargetMode="External"/><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hyperlink" Target="https://liquidweb.grsm.io/masy79mjo3v7" TargetMode="External"/><Relationship Id="rId17" Type="http://schemas.openxmlformats.org/officeDocument/2006/relationships/image" Target="../media/image11.png"/><Relationship Id="rId2" Type="http://schemas.openxmlformats.org/officeDocument/2006/relationships/notesSlide" Target="../notesSlides/notesSlide2.xml"/><Relationship Id="rId16" Type="http://schemas.openxmlformats.org/officeDocument/2006/relationships/hyperlink" Target="https://get.stamped.io/bvh3lt43j2jo" TargetMode="External"/><Relationship Id="rId1" Type="http://schemas.openxmlformats.org/officeDocument/2006/relationships/slideLayout" Target="../slideLayouts/slideLayout28.xml"/><Relationship Id="rId6" Type="http://schemas.openxmlformats.org/officeDocument/2006/relationships/hyperlink" Target="https://hellotax.com/?_get=ecommercecamp" TargetMode="External"/><Relationship Id="rId11" Type="http://schemas.openxmlformats.org/officeDocument/2006/relationships/image" Target="../media/image8.png"/><Relationship Id="rId5" Type="http://schemas.openxmlformats.org/officeDocument/2006/relationships/image" Target="../media/image5.png"/><Relationship Id="rId15" Type="http://schemas.openxmlformats.org/officeDocument/2006/relationships/image" Target="../media/image10.png"/><Relationship Id="rId10" Type="http://schemas.openxmlformats.org/officeDocument/2006/relationships/hyperlink" Target="https://www.ans.co.uk/" TargetMode="External"/><Relationship Id="rId19" Type="http://schemas.openxmlformats.org/officeDocument/2006/relationships/image" Target="../media/image12.png"/><Relationship Id="rId4" Type="http://schemas.openxmlformats.org/officeDocument/2006/relationships/hyperlink" Target="https://wpengine.com/more/partnerspecialoffer/?w_agcid=VDFSMcMQ" TargetMode="External"/><Relationship Id="rId9" Type="http://schemas.openxmlformats.org/officeDocument/2006/relationships/image" Target="../media/image7.png"/><Relationship Id="rId14" Type="http://schemas.openxmlformats.org/officeDocument/2006/relationships/hyperlink" Target="https://magecloud.agency/"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l="1792" r="3096"/>
          <a:stretch/>
        </p:blipFill>
        <p:spPr>
          <a:xfrm>
            <a:off x="0" y="0"/>
            <a:ext cx="12192000" cy="6858000"/>
          </a:xfrm>
          <a:prstGeom prst="rect">
            <a:avLst/>
          </a:prstGeom>
          <a:noFill/>
          <a:ln>
            <a:noFill/>
          </a:ln>
        </p:spPr>
      </p:pic>
      <p:pic>
        <p:nvPicPr>
          <p:cNvPr id="85" name="Google Shape;85;p1"/>
          <p:cNvPicPr preferRelativeResize="0"/>
          <p:nvPr/>
        </p:nvPicPr>
        <p:blipFill rotWithShape="1">
          <a:blip r:embed="rId4">
            <a:alphaModFix/>
          </a:blip>
          <a:srcRect/>
          <a:stretch/>
        </p:blipFill>
        <p:spPr>
          <a:xfrm>
            <a:off x="5020017" y="518616"/>
            <a:ext cx="2151967" cy="334369"/>
          </a:xfrm>
          <a:prstGeom prst="rect">
            <a:avLst/>
          </a:prstGeom>
          <a:noFill/>
          <a:ln>
            <a:noFill/>
          </a:ln>
        </p:spPr>
      </p:pic>
      <p:grpSp>
        <p:nvGrpSpPr>
          <p:cNvPr id="86" name="Google Shape;86;p1"/>
          <p:cNvGrpSpPr/>
          <p:nvPr/>
        </p:nvGrpSpPr>
        <p:grpSpPr>
          <a:xfrm>
            <a:off x="2101479" y="2585570"/>
            <a:ext cx="7989039" cy="1621429"/>
            <a:chOff x="-228372" y="39067"/>
            <a:chExt cx="15978078" cy="3242857"/>
          </a:xfrm>
        </p:grpSpPr>
        <p:pic>
          <p:nvPicPr>
            <p:cNvPr id="87" name="Google Shape;87;p1"/>
            <p:cNvPicPr preferRelativeResize="0"/>
            <p:nvPr/>
          </p:nvPicPr>
          <p:blipFill rotWithShape="1">
            <a:blip r:embed="rId5">
              <a:alphaModFix/>
            </a:blip>
            <a:srcRect l="6640" t="33014" r="8438" b="34856"/>
            <a:stretch/>
          </p:blipFill>
          <p:spPr>
            <a:xfrm>
              <a:off x="0" y="1911718"/>
              <a:ext cx="15521342" cy="1370206"/>
            </a:xfrm>
            <a:prstGeom prst="rect">
              <a:avLst/>
            </a:prstGeom>
            <a:noFill/>
            <a:ln>
              <a:noFill/>
            </a:ln>
          </p:spPr>
        </p:pic>
        <p:pic>
          <p:nvPicPr>
            <p:cNvPr id="88" name="Google Shape;88;p1"/>
            <p:cNvPicPr preferRelativeResize="0"/>
            <p:nvPr/>
          </p:nvPicPr>
          <p:blipFill rotWithShape="1">
            <a:blip r:embed="rId5">
              <a:alphaModFix/>
            </a:blip>
            <a:srcRect t="17766" b="23010"/>
            <a:stretch/>
          </p:blipFill>
          <p:spPr>
            <a:xfrm>
              <a:off x="1103016" y="169929"/>
              <a:ext cx="13315306" cy="1370206"/>
            </a:xfrm>
            <a:prstGeom prst="rect">
              <a:avLst/>
            </a:prstGeom>
            <a:noFill/>
            <a:ln>
              <a:noFill/>
            </a:ln>
          </p:spPr>
        </p:pic>
        <p:sp>
          <p:nvSpPr>
            <p:cNvPr id="89" name="Google Shape;89;p1"/>
            <p:cNvSpPr txBox="1"/>
            <p:nvPr/>
          </p:nvSpPr>
          <p:spPr>
            <a:xfrm>
              <a:off x="-228372" y="39067"/>
              <a:ext cx="15978078" cy="3134703"/>
            </a:xfrm>
            <a:prstGeom prst="rect">
              <a:avLst/>
            </a:prstGeom>
            <a:noFill/>
            <a:ln>
              <a:noFill/>
            </a:ln>
          </p:spPr>
          <p:txBody>
            <a:bodyPr spcFirstLastPara="1" wrap="square" lIns="0" tIns="0" rIns="0" bIns="0" anchor="t" anchorCtr="0">
              <a:spAutoFit/>
            </a:bodyPr>
            <a:lstStyle/>
            <a:p>
              <a:pPr algn="ctr">
                <a:lnSpc>
                  <a:spcPct val="90000"/>
                </a:lnSpc>
                <a:spcBef>
                  <a:spcPts val="667"/>
                </a:spcBef>
                <a:buClr>
                  <a:srgbClr val="000000"/>
                </a:buClr>
                <a:buSzPts val="8000"/>
              </a:pPr>
              <a:r>
                <a:rPr lang="en-GB" sz="5334" b="1" dirty="0">
                  <a:solidFill>
                    <a:srgbClr val="FFFFFF"/>
                  </a:solidFill>
                  <a:latin typeface="Zilla Slab"/>
                  <a:ea typeface="Zilla Slab"/>
                  <a:cs typeface="Zilla Slab"/>
                  <a:sym typeface="Zilla Slab"/>
                </a:rPr>
                <a:t>Supercharge Your Email Marketing</a:t>
              </a:r>
              <a:endParaRPr sz="5334" dirty="0">
                <a:solidFill>
                  <a:srgbClr val="000000"/>
                </a:solidFill>
                <a:latin typeface="Arial"/>
                <a:ea typeface="Arial"/>
                <a:cs typeface="Arial"/>
                <a:sym typeface="Arial"/>
              </a:endParaRPr>
            </a:p>
          </p:txBody>
        </p:sp>
      </p:grpSp>
      <p:sp>
        <p:nvSpPr>
          <p:cNvPr id="90" name="Google Shape;90;p1"/>
          <p:cNvSpPr txBox="1"/>
          <p:nvPr/>
        </p:nvSpPr>
        <p:spPr>
          <a:xfrm>
            <a:off x="5184974" y="6134100"/>
            <a:ext cx="1822053" cy="258340"/>
          </a:xfrm>
          <a:prstGeom prst="rect">
            <a:avLst/>
          </a:prstGeom>
          <a:noFill/>
          <a:ln>
            <a:noFill/>
          </a:ln>
        </p:spPr>
        <p:txBody>
          <a:bodyPr spcFirstLastPara="1" wrap="square" lIns="0" tIns="0" rIns="0" bIns="0" anchor="t" anchorCtr="0">
            <a:spAutoFit/>
          </a:bodyPr>
          <a:lstStyle/>
          <a:p>
            <a:pPr algn="ctr">
              <a:lnSpc>
                <a:spcPct val="140022"/>
              </a:lnSpc>
              <a:buClr>
                <a:srgbClr val="000000"/>
              </a:buClr>
              <a:buSzPts val="1799"/>
            </a:pPr>
            <a:r>
              <a:rPr lang="en-US" sz="1199" dirty="0">
                <a:solidFill>
                  <a:srgbClr val="F766AB"/>
                </a:solidFill>
                <a:latin typeface="Poppins"/>
                <a:ea typeface="Poppins"/>
                <a:cs typeface="Poppins"/>
                <a:sym typeface="Poppins"/>
              </a:rPr>
              <a:t>ecommercecamp.co.uk</a:t>
            </a:r>
            <a:endParaRPr sz="933" dirty="0">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l="1792" r="3096"/>
          <a:stretch/>
        </p:blipFill>
        <p:spPr>
          <a:xfrm>
            <a:off x="0" y="0"/>
            <a:ext cx="12192000" cy="6858000"/>
          </a:xfrm>
          <a:prstGeom prst="rect">
            <a:avLst/>
          </a:prstGeom>
          <a:noFill/>
          <a:ln>
            <a:noFill/>
          </a:ln>
        </p:spPr>
      </p:pic>
      <p:pic>
        <p:nvPicPr>
          <p:cNvPr id="85" name="Google Shape;85;p1"/>
          <p:cNvPicPr preferRelativeResize="0"/>
          <p:nvPr/>
        </p:nvPicPr>
        <p:blipFill rotWithShape="1">
          <a:blip r:embed="rId4">
            <a:alphaModFix/>
          </a:blip>
          <a:srcRect/>
          <a:stretch/>
        </p:blipFill>
        <p:spPr>
          <a:xfrm>
            <a:off x="5020017" y="518616"/>
            <a:ext cx="2151967" cy="334369"/>
          </a:xfrm>
          <a:prstGeom prst="rect">
            <a:avLst/>
          </a:prstGeom>
          <a:noFill/>
          <a:ln>
            <a:noFill/>
          </a:ln>
        </p:spPr>
      </p:pic>
      <p:grpSp>
        <p:nvGrpSpPr>
          <p:cNvPr id="86" name="Google Shape;86;p1"/>
          <p:cNvGrpSpPr/>
          <p:nvPr/>
        </p:nvGrpSpPr>
        <p:grpSpPr>
          <a:xfrm>
            <a:off x="646771" y="2628907"/>
            <a:ext cx="10889164" cy="1578092"/>
            <a:chOff x="-3137788" y="125741"/>
            <a:chExt cx="21778328" cy="3156183"/>
          </a:xfrm>
        </p:grpSpPr>
        <p:pic>
          <p:nvPicPr>
            <p:cNvPr id="87" name="Google Shape;87;p1"/>
            <p:cNvPicPr preferRelativeResize="0"/>
            <p:nvPr/>
          </p:nvPicPr>
          <p:blipFill rotWithShape="1">
            <a:blip r:embed="rId5">
              <a:alphaModFix/>
            </a:blip>
            <a:srcRect l="6640" t="33014" r="8438" b="34856"/>
            <a:stretch/>
          </p:blipFill>
          <p:spPr>
            <a:xfrm>
              <a:off x="0" y="1911718"/>
              <a:ext cx="15521342" cy="1370206"/>
            </a:xfrm>
            <a:prstGeom prst="rect">
              <a:avLst/>
            </a:prstGeom>
            <a:noFill/>
            <a:ln>
              <a:noFill/>
            </a:ln>
          </p:spPr>
        </p:pic>
        <p:pic>
          <p:nvPicPr>
            <p:cNvPr id="88" name="Google Shape;88;p1"/>
            <p:cNvPicPr preferRelativeResize="0"/>
            <p:nvPr/>
          </p:nvPicPr>
          <p:blipFill rotWithShape="1">
            <a:blip r:embed="rId5">
              <a:alphaModFix/>
            </a:blip>
            <a:srcRect t="17766" b="23010"/>
            <a:stretch/>
          </p:blipFill>
          <p:spPr>
            <a:xfrm>
              <a:off x="-1665828" y="238773"/>
              <a:ext cx="19737658" cy="1370205"/>
            </a:xfrm>
            <a:prstGeom prst="rect">
              <a:avLst/>
            </a:prstGeom>
            <a:noFill/>
            <a:ln>
              <a:noFill/>
            </a:ln>
          </p:spPr>
        </p:pic>
        <p:sp>
          <p:nvSpPr>
            <p:cNvPr id="89" name="Google Shape;89;p1"/>
            <p:cNvSpPr txBox="1"/>
            <p:nvPr/>
          </p:nvSpPr>
          <p:spPr>
            <a:xfrm>
              <a:off x="-3137788" y="125741"/>
              <a:ext cx="21778328" cy="3011079"/>
            </a:xfrm>
            <a:prstGeom prst="rect">
              <a:avLst/>
            </a:prstGeom>
            <a:noFill/>
            <a:ln>
              <a:noFill/>
            </a:ln>
          </p:spPr>
          <p:txBody>
            <a:bodyPr spcFirstLastPara="1" wrap="square" lIns="0" tIns="0" rIns="0" bIns="0" anchor="t" anchorCtr="0">
              <a:spAutoFit/>
            </a:bodyPr>
            <a:lstStyle/>
            <a:p>
              <a:pPr algn="ctr">
                <a:spcBef>
                  <a:spcPts val="667"/>
                </a:spcBef>
                <a:buClr>
                  <a:srgbClr val="000000"/>
                </a:buClr>
                <a:buSzPts val="8000"/>
              </a:pPr>
              <a:r>
                <a:rPr lang="en-GB" sz="4600" b="1" dirty="0">
                  <a:solidFill>
                    <a:srgbClr val="FFFFFF"/>
                  </a:solidFill>
                  <a:latin typeface="Zilla Slab"/>
                  <a:ea typeface="Zilla Slab"/>
                  <a:cs typeface="Zilla Slab"/>
                  <a:sym typeface="Zilla Slab"/>
                </a:rPr>
                <a:t>Learn the different types of common marketing emails</a:t>
              </a:r>
              <a:endParaRPr lang="en-GB" sz="4600" dirty="0">
                <a:solidFill>
                  <a:srgbClr val="000000"/>
                </a:solidFill>
                <a:latin typeface="Arial"/>
                <a:ea typeface="Arial"/>
                <a:cs typeface="Arial"/>
                <a:sym typeface="Arial"/>
              </a:endParaRPr>
            </a:p>
          </p:txBody>
        </p:sp>
      </p:grpSp>
      <p:sp>
        <p:nvSpPr>
          <p:cNvPr id="90" name="Google Shape;90;p1"/>
          <p:cNvSpPr txBox="1"/>
          <p:nvPr/>
        </p:nvSpPr>
        <p:spPr>
          <a:xfrm>
            <a:off x="5184974" y="6134100"/>
            <a:ext cx="1822053" cy="258340"/>
          </a:xfrm>
          <a:prstGeom prst="rect">
            <a:avLst/>
          </a:prstGeom>
          <a:noFill/>
          <a:ln>
            <a:noFill/>
          </a:ln>
        </p:spPr>
        <p:txBody>
          <a:bodyPr spcFirstLastPara="1" wrap="square" lIns="0" tIns="0" rIns="0" bIns="0" anchor="t" anchorCtr="0">
            <a:spAutoFit/>
          </a:bodyPr>
          <a:lstStyle/>
          <a:p>
            <a:pPr algn="ctr">
              <a:lnSpc>
                <a:spcPct val="140022"/>
              </a:lnSpc>
              <a:buClr>
                <a:srgbClr val="000000"/>
              </a:buClr>
              <a:buSzPts val="1799"/>
            </a:pPr>
            <a:r>
              <a:rPr lang="en-US" sz="1199" dirty="0">
                <a:solidFill>
                  <a:srgbClr val="F766AB"/>
                </a:solidFill>
                <a:latin typeface="Poppins"/>
                <a:ea typeface="Poppins"/>
                <a:cs typeface="Poppins"/>
                <a:sym typeface="Poppins"/>
              </a:rPr>
              <a:t>ecommercecamp.co.uk</a:t>
            </a:r>
            <a:endParaRPr sz="933"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538606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pic>
        <p:nvPicPr>
          <p:cNvPr id="298" name="Google Shape;298;p14"/>
          <p:cNvPicPr preferRelativeResize="0"/>
          <p:nvPr/>
        </p:nvPicPr>
        <p:blipFill rotWithShape="1">
          <a:blip r:embed="rId3">
            <a:alphaModFix/>
          </a:blip>
          <a:srcRect l="2481" r="2480"/>
          <a:stretch/>
        </p:blipFill>
        <p:spPr>
          <a:xfrm>
            <a:off x="0" y="0"/>
            <a:ext cx="12192000" cy="6858000"/>
          </a:xfrm>
          <a:prstGeom prst="rect">
            <a:avLst/>
          </a:prstGeom>
          <a:noFill/>
          <a:ln>
            <a:noFill/>
          </a:ln>
        </p:spPr>
      </p:pic>
      <p:sp>
        <p:nvSpPr>
          <p:cNvPr id="302" name="Google Shape;302;p14"/>
          <p:cNvSpPr txBox="1"/>
          <p:nvPr/>
        </p:nvSpPr>
        <p:spPr>
          <a:xfrm>
            <a:off x="433702" y="891292"/>
            <a:ext cx="6793214" cy="1436419"/>
          </a:xfrm>
          <a:prstGeom prst="rect">
            <a:avLst/>
          </a:prstGeom>
          <a:noFill/>
          <a:ln>
            <a:noFill/>
          </a:ln>
        </p:spPr>
        <p:txBody>
          <a:bodyPr spcFirstLastPara="1" wrap="square" lIns="0" tIns="0" rIns="0" bIns="0" anchor="t" anchorCtr="0">
            <a:spAutoFit/>
          </a:bodyPr>
          <a:lstStyle/>
          <a:p>
            <a:pPr defTabSz="609630">
              <a:buClr>
                <a:srgbClr val="000000"/>
              </a:buClr>
              <a:buSzPts val="7000"/>
            </a:pPr>
            <a:r>
              <a:rPr lang="en-GB" sz="4667" b="1" kern="0" dirty="0">
                <a:solidFill>
                  <a:srgbClr val="FFFFFF"/>
                </a:solidFill>
                <a:latin typeface="Zilla Slab"/>
                <a:ea typeface="Zilla Slab"/>
                <a:cs typeface="Zilla Slab"/>
                <a:sym typeface="Zilla Slab"/>
              </a:rPr>
              <a:t>Email Marketing: Flows versus Campaigns</a:t>
            </a:r>
            <a:endParaRPr sz="933" kern="0" dirty="0">
              <a:solidFill>
                <a:srgbClr val="000000"/>
              </a:solidFill>
              <a:latin typeface="Arial"/>
              <a:ea typeface="Arial"/>
              <a:cs typeface="Arial"/>
              <a:sym typeface="Arial"/>
            </a:endParaRPr>
          </a:p>
        </p:txBody>
      </p:sp>
      <p:sp>
        <p:nvSpPr>
          <p:cNvPr id="6" name="Google Shape;108;p3">
            <a:extLst>
              <a:ext uri="{FF2B5EF4-FFF2-40B4-BE49-F238E27FC236}">
                <a16:creationId xmlns:a16="http://schemas.microsoft.com/office/drawing/2014/main" id="{F32B11CB-BB17-734A-17F5-552B12669556}"/>
              </a:ext>
            </a:extLst>
          </p:cNvPr>
          <p:cNvSpPr txBox="1"/>
          <p:nvPr/>
        </p:nvSpPr>
        <p:spPr>
          <a:xfrm>
            <a:off x="441314" y="2674947"/>
            <a:ext cx="6683628" cy="1508105"/>
          </a:xfrm>
          <a:prstGeom prst="rect">
            <a:avLst/>
          </a:prstGeom>
          <a:noFill/>
          <a:ln>
            <a:noFill/>
          </a:ln>
        </p:spPr>
        <p:txBody>
          <a:bodyPr spcFirstLastPara="1" wrap="square" lIns="0" tIns="0" rIns="0" bIns="0" anchor="t" anchorCtr="0">
            <a:spAutoFit/>
          </a:bodyPr>
          <a:lstStyle/>
          <a:p>
            <a:pPr defTabSz="609630">
              <a:lnSpc>
                <a:spcPct val="140000"/>
              </a:lnSpc>
              <a:buClr>
                <a:srgbClr val="000000"/>
              </a:buClr>
              <a:buSzPts val="2000"/>
            </a:pPr>
            <a:r>
              <a:rPr lang="en-GB" sz="1400" b="1" kern="0" dirty="0">
                <a:solidFill>
                  <a:srgbClr val="FFFFFF"/>
                </a:solidFill>
                <a:latin typeface="Poppins"/>
                <a:ea typeface="Poppins"/>
                <a:cs typeface="Poppins"/>
                <a:sym typeface="Poppins"/>
              </a:rPr>
              <a:t>Email Marketing Campaigns</a:t>
            </a:r>
          </a:p>
          <a:p>
            <a:pPr defTabSz="609630">
              <a:lnSpc>
                <a:spcPct val="140000"/>
              </a:lnSpc>
              <a:buClr>
                <a:srgbClr val="000000"/>
              </a:buClr>
              <a:buSzPts val="2000"/>
            </a:pPr>
            <a:r>
              <a:rPr lang="en-GB" sz="1400" kern="0" dirty="0">
                <a:solidFill>
                  <a:srgbClr val="FFFFFF"/>
                </a:solidFill>
                <a:latin typeface="Poppins"/>
                <a:ea typeface="Poppins"/>
                <a:cs typeface="Poppins"/>
                <a:sym typeface="Poppins"/>
              </a:rPr>
              <a:t>An email campaign is a one-time send to a pre-determined target group of contacts. Campaigns must be manually scheduled to send at a fixed point in time. However, they can either be created and sent immediately, or they can be scheduled to send at a later time.</a:t>
            </a:r>
          </a:p>
        </p:txBody>
      </p:sp>
      <p:sp>
        <p:nvSpPr>
          <p:cNvPr id="8" name="Google Shape;108;p3">
            <a:extLst>
              <a:ext uri="{FF2B5EF4-FFF2-40B4-BE49-F238E27FC236}">
                <a16:creationId xmlns:a16="http://schemas.microsoft.com/office/drawing/2014/main" id="{AB7F725F-5F35-FFC7-6B37-2B257B357C45}"/>
              </a:ext>
            </a:extLst>
          </p:cNvPr>
          <p:cNvSpPr txBox="1"/>
          <p:nvPr/>
        </p:nvSpPr>
        <p:spPr>
          <a:xfrm>
            <a:off x="433702" y="4530288"/>
            <a:ext cx="6683628" cy="1206484"/>
          </a:xfrm>
          <a:prstGeom prst="rect">
            <a:avLst/>
          </a:prstGeom>
          <a:noFill/>
          <a:ln>
            <a:noFill/>
          </a:ln>
        </p:spPr>
        <p:txBody>
          <a:bodyPr spcFirstLastPara="1" wrap="square" lIns="0" tIns="0" rIns="0" bIns="0" anchor="t" anchorCtr="0">
            <a:spAutoFit/>
          </a:bodyPr>
          <a:lstStyle/>
          <a:p>
            <a:pPr defTabSz="609630">
              <a:lnSpc>
                <a:spcPct val="140000"/>
              </a:lnSpc>
              <a:buClr>
                <a:srgbClr val="000000"/>
              </a:buClr>
              <a:buSzPts val="2000"/>
            </a:pPr>
            <a:r>
              <a:rPr lang="en-GB" sz="1400" b="1" kern="0" dirty="0">
                <a:solidFill>
                  <a:srgbClr val="FFFFFF"/>
                </a:solidFill>
                <a:latin typeface="Poppins"/>
                <a:ea typeface="Poppins"/>
                <a:cs typeface="Poppins"/>
                <a:sym typeface="Poppins"/>
              </a:rPr>
              <a:t>Email Marketing Flows</a:t>
            </a:r>
          </a:p>
          <a:p>
            <a:pPr defTabSz="609630">
              <a:lnSpc>
                <a:spcPct val="140000"/>
              </a:lnSpc>
              <a:buClr>
                <a:srgbClr val="000000"/>
              </a:buClr>
              <a:buSzPts val="2000"/>
            </a:pPr>
            <a:r>
              <a:rPr lang="en-GB" sz="1400" kern="0" dirty="0">
                <a:solidFill>
                  <a:srgbClr val="FFFFFF"/>
                </a:solidFill>
                <a:latin typeface="Poppins"/>
                <a:ea typeface="Poppins"/>
                <a:cs typeface="Poppins"/>
                <a:sym typeface="Poppins"/>
              </a:rPr>
              <a:t>Email flows trigger a message, or series of messages, based on when someone joins a list, is added to a segment, or takes any other action on your website - such as making a purchase or abandoning a cart.</a:t>
            </a:r>
          </a:p>
        </p:txBody>
      </p:sp>
      <p:pic>
        <p:nvPicPr>
          <p:cNvPr id="17" name="Picture 16">
            <a:extLst>
              <a:ext uri="{FF2B5EF4-FFF2-40B4-BE49-F238E27FC236}">
                <a16:creationId xmlns:a16="http://schemas.microsoft.com/office/drawing/2014/main" id="{99547625-258E-F148-6C6B-CE4FA91642A5}"/>
              </a:ext>
            </a:extLst>
          </p:cNvPr>
          <p:cNvPicPr>
            <a:picLocks noChangeAspect="1"/>
          </p:cNvPicPr>
          <p:nvPr/>
        </p:nvPicPr>
        <p:blipFill>
          <a:blip r:embed="rId4"/>
          <a:stretch>
            <a:fillRect/>
          </a:stretch>
        </p:blipFill>
        <p:spPr>
          <a:xfrm>
            <a:off x="8103750" y="412831"/>
            <a:ext cx="3902916" cy="4670614"/>
          </a:xfrm>
          <a:prstGeom prst="rect">
            <a:avLst/>
          </a:prstGeom>
        </p:spPr>
      </p:pic>
      <p:pic>
        <p:nvPicPr>
          <p:cNvPr id="10" name="Picture 2">
            <a:extLst>
              <a:ext uri="{FF2B5EF4-FFF2-40B4-BE49-F238E27FC236}">
                <a16:creationId xmlns:a16="http://schemas.microsoft.com/office/drawing/2014/main" id="{891ECE0F-E423-40B7-606F-2DACE4A54F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66256" y="290593"/>
            <a:ext cx="2077742" cy="6276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38936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pic>
        <p:nvPicPr>
          <p:cNvPr id="298" name="Google Shape;298;p14"/>
          <p:cNvPicPr preferRelativeResize="0"/>
          <p:nvPr/>
        </p:nvPicPr>
        <p:blipFill rotWithShape="1">
          <a:blip r:embed="rId3">
            <a:alphaModFix/>
          </a:blip>
          <a:srcRect l="2481" r="2480"/>
          <a:stretch/>
        </p:blipFill>
        <p:spPr>
          <a:xfrm>
            <a:off x="0" y="0"/>
            <a:ext cx="12192000" cy="6858000"/>
          </a:xfrm>
          <a:prstGeom prst="rect">
            <a:avLst/>
          </a:prstGeom>
          <a:noFill/>
          <a:ln>
            <a:noFill/>
          </a:ln>
        </p:spPr>
      </p:pic>
      <p:sp>
        <p:nvSpPr>
          <p:cNvPr id="302" name="Google Shape;302;p14"/>
          <p:cNvSpPr txBox="1"/>
          <p:nvPr/>
        </p:nvSpPr>
        <p:spPr>
          <a:xfrm>
            <a:off x="433702" y="891292"/>
            <a:ext cx="6793214" cy="825932"/>
          </a:xfrm>
          <a:prstGeom prst="rect">
            <a:avLst/>
          </a:prstGeom>
          <a:noFill/>
          <a:ln>
            <a:noFill/>
          </a:ln>
        </p:spPr>
        <p:txBody>
          <a:bodyPr spcFirstLastPara="1" wrap="square" lIns="0" tIns="0" rIns="0" bIns="0" anchor="t" anchorCtr="0">
            <a:spAutoFit/>
          </a:bodyPr>
          <a:lstStyle/>
          <a:p>
            <a:pPr defTabSz="609630">
              <a:lnSpc>
                <a:spcPct val="115000"/>
              </a:lnSpc>
              <a:buClr>
                <a:srgbClr val="000000"/>
              </a:buClr>
              <a:buSzPts val="7000"/>
            </a:pPr>
            <a:r>
              <a:rPr lang="en-US" sz="4667" b="1" kern="0" dirty="0">
                <a:solidFill>
                  <a:srgbClr val="FFFFFF"/>
                </a:solidFill>
                <a:latin typeface="Zilla Slab"/>
                <a:ea typeface="Zilla Slab"/>
                <a:cs typeface="Zilla Slab"/>
                <a:sym typeface="Zilla Slab"/>
              </a:rPr>
              <a:t>Triggered Email Flows</a:t>
            </a:r>
            <a:endParaRPr sz="933" kern="0" dirty="0">
              <a:solidFill>
                <a:srgbClr val="000000"/>
              </a:solidFill>
              <a:latin typeface="Arial"/>
              <a:ea typeface="Arial"/>
              <a:cs typeface="Arial"/>
              <a:sym typeface="Arial"/>
            </a:endParaRPr>
          </a:p>
        </p:txBody>
      </p:sp>
      <p:pic>
        <p:nvPicPr>
          <p:cNvPr id="26" name="Google Shape;234;p11">
            <a:extLst>
              <a:ext uri="{FF2B5EF4-FFF2-40B4-BE49-F238E27FC236}">
                <a16:creationId xmlns:a16="http://schemas.microsoft.com/office/drawing/2014/main" id="{C85C34A2-C464-502E-9C57-8AF1FD4D3138}"/>
              </a:ext>
            </a:extLst>
          </p:cNvPr>
          <p:cNvPicPr preferRelativeResize="0"/>
          <p:nvPr/>
        </p:nvPicPr>
        <p:blipFill rotWithShape="1">
          <a:blip r:embed="rId4">
            <a:alphaModFix/>
          </a:blip>
          <a:srcRect/>
          <a:stretch/>
        </p:blipFill>
        <p:spPr>
          <a:xfrm>
            <a:off x="410108" y="5270316"/>
            <a:ext cx="307214" cy="258340"/>
          </a:xfrm>
          <a:prstGeom prst="rect">
            <a:avLst/>
          </a:prstGeom>
          <a:noFill/>
          <a:ln>
            <a:noFill/>
          </a:ln>
        </p:spPr>
      </p:pic>
      <p:sp>
        <p:nvSpPr>
          <p:cNvPr id="31" name="Google Shape;108;p3">
            <a:extLst>
              <a:ext uri="{FF2B5EF4-FFF2-40B4-BE49-F238E27FC236}">
                <a16:creationId xmlns:a16="http://schemas.microsoft.com/office/drawing/2014/main" id="{21B15B0F-EF54-2808-C335-7C7D097D3F8B}"/>
              </a:ext>
            </a:extLst>
          </p:cNvPr>
          <p:cNvSpPr txBox="1"/>
          <p:nvPr/>
        </p:nvSpPr>
        <p:spPr>
          <a:xfrm>
            <a:off x="433701" y="1813819"/>
            <a:ext cx="5791735" cy="2111347"/>
          </a:xfrm>
          <a:prstGeom prst="rect">
            <a:avLst/>
          </a:prstGeom>
          <a:noFill/>
          <a:ln>
            <a:noFill/>
          </a:ln>
        </p:spPr>
        <p:txBody>
          <a:bodyPr spcFirstLastPara="1" wrap="square" lIns="0" tIns="0" rIns="0" bIns="0" anchor="t" anchorCtr="0">
            <a:spAutoFit/>
          </a:bodyPr>
          <a:lstStyle/>
          <a:p>
            <a:pPr defTabSz="609630">
              <a:lnSpc>
                <a:spcPct val="140000"/>
              </a:lnSpc>
              <a:buClr>
                <a:srgbClr val="000000"/>
              </a:buClr>
              <a:buSzPts val="2000"/>
            </a:pPr>
            <a:r>
              <a:rPr lang="en-GB" sz="1400" kern="0" dirty="0">
                <a:solidFill>
                  <a:srgbClr val="FFFFFF"/>
                </a:solidFill>
                <a:latin typeface="Poppins"/>
                <a:ea typeface="Poppins"/>
                <a:cs typeface="Poppins"/>
                <a:sym typeface="Poppins"/>
              </a:rPr>
              <a:t>Flows can be built to send timely emails, or they can simply apply certain actions, like updating a specific field on a profile. These are usually a series of messages that are constantly running in the background, hitting your customers at the right time with the right message. Examples of high revenue-generating flows are the welcome series, and the abandoned cart.</a:t>
            </a:r>
          </a:p>
        </p:txBody>
      </p:sp>
      <p:sp>
        <p:nvSpPr>
          <p:cNvPr id="32" name="Google Shape;108;p3">
            <a:extLst>
              <a:ext uri="{FF2B5EF4-FFF2-40B4-BE49-F238E27FC236}">
                <a16:creationId xmlns:a16="http://schemas.microsoft.com/office/drawing/2014/main" id="{16D077D8-65C9-EEDA-14C2-CD44B9ADD604}"/>
              </a:ext>
            </a:extLst>
          </p:cNvPr>
          <p:cNvSpPr txBox="1"/>
          <p:nvPr/>
        </p:nvSpPr>
        <p:spPr>
          <a:xfrm>
            <a:off x="871655" y="5195943"/>
            <a:ext cx="6793214" cy="344710"/>
          </a:xfrm>
          <a:prstGeom prst="rect">
            <a:avLst/>
          </a:prstGeom>
          <a:noFill/>
          <a:ln>
            <a:noFill/>
          </a:ln>
        </p:spPr>
        <p:txBody>
          <a:bodyPr spcFirstLastPara="1" wrap="square" lIns="0" tIns="0" rIns="0" bIns="0" anchor="t" anchorCtr="0">
            <a:spAutoFit/>
          </a:bodyPr>
          <a:lstStyle/>
          <a:p>
            <a:pPr defTabSz="609630">
              <a:lnSpc>
                <a:spcPct val="140000"/>
              </a:lnSpc>
              <a:buClr>
                <a:srgbClr val="000000"/>
              </a:buClr>
              <a:buSzPts val="2000"/>
            </a:pPr>
            <a:r>
              <a:rPr lang="en-US" sz="1600" kern="0" dirty="0">
                <a:solidFill>
                  <a:srgbClr val="FFFFFF"/>
                </a:solidFill>
                <a:latin typeface="Zilla Slab" pitchFamily="2" charset="0"/>
                <a:ea typeface="Zilla Slab" pitchFamily="2" charset="0"/>
                <a:cs typeface="Poppins"/>
                <a:sym typeface="Poppins"/>
              </a:rPr>
              <a:t>Start with best revenue generating flows</a:t>
            </a:r>
          </a:p>
        </p:txBody>
      </p:sp>
      <p:sp>
        <p:nvSpPr>
          <p:cNvPr id="14" name="Google Shape;108;p3">
            <a:extLst>
              <a:ext uri="{FF2B5EF4-FFF2-40B4-BE49-F238E27FC236}">
                <a16:creationId xmlns:a16="http://schemas.microsoft.com/office/drawing/2014/main" id="{256E4861-CC5A-4095-BADF-546B0C3438F1}"/>
              </a:ext>
            </a:extLst>
          </p:cNvPr>
          <p:cNvSpPr txBox="1"/>
          <p:nvPr/>
        </p:nvSpPr>
        <p:spPr>
          <a:xfrm>
            <a:off x="885770" y="4266048"/>
            <a:ext cx="5615238" cy="689420"/>
          </a:xfrm>
          <a:prstGeom prst="rect">
            <a:avLst/>
          </a:prstGeom>
          <a:noFill/>
          <a:ln>
            <a:noFill/>
          </a:ln>
        </p:spPr>
        <p:txBody>
          <a:bodyPr spcFirstLastPara="1" wrap="square" lIns="0" tIns="0" rIns="0" bIns="0" anchor="t" anchorCtr="0">
            <a:spAutoFit/>
          </a:bodyPr>
          <a:lstStyle/>
          <a:p>
            <a:pPr defTabSz="609630">
              <a:lnSpc>
                <a:spcPct val="140000"/>
              </a:lnSpc>
              <a:buClr>
                <a:srgbClr val="000000"/>
              </a:buClr>
              <a:buSzPts val="2000"/>
            </a:pPr>
            <a:r>
              <a:rPr lang="en-GB" sz="1600" kern="0" dirty="0">
                <a:solidFill>
                  <a:srgbClr val="FFFFFF"/>
                </a:solidFill>
                <a:latin typeface="Zilla Slab" pitchFamily="2" charset="0"/>
                <a:ea typeface="Zilla Slab" pitchFamily="2" charset="0"/>
                <a:cs typeface="Poppins"/>
                <a:sym typeface="Poppins"/>
              </a:rPr>
              <a:t>Examples: Welcome series, abandoned cart, post purchase and </a:t>
            </a:r>
            <a:r>
              <a:rPr lang="en-GB" sz="1600" kern="0" dirty="0" err="1">
                <a:solidFill>
                  <a:srgbClr val="FFFFFF"/>
                </a:solidFill>
                <a:latin typeface="Zilla Slab" pitchFamily="2" charset="0"/>
                <a:ea typeface="Zilla Slab" pitchFamily="2" charset="0"/>
                <a:cs typeface="Poppins"/>
                <a:sym typeface="Poppins"/>
              </a:rPr>
              <a:t>winback</a:t>
            </a:r>
            <a:r>
              <a:rPr lang="en-GB" sz="1600" kern="0" dirty="0">
                <a:solidFill>
                  <a:srgbClr val="FFFFFF"/>
                </a:solidFill>
                <a:latin typeface="Zilla Slab" pitchFamily="2" charset="0"/>
                <a:ea typeface="Zilla Slab" pitchFamily="2" charset="0"/>
                <a:cs typeface="Poppins"/>
                <a:sym typeface="Poppins"/>
              </a:rPr>
              <a:t> flow.</a:t>
            </a:r>
          </a:p>
        </p:txBody>
      </p:sp>
      <p:pic>
        <p:nvPicPr>
          <p:cNvPr id="15" name="Google Shape;234;p11">
            <a:extLst>
              <a:ext uri="{FF2B5EF4-FFF2-40B4-BE49-F238E27FC236}">
                <a16:creationId xmlns:a16="http://schemas.microsoft.com/office/drawing/2014/main" id="{5DC644FB-1514-413F-8E71-282A333C37A0}"/>
              </a:ext>
            </a:extLst>
          </p:cNvPr>
          <p:cNvPicPr preferRelativeResize="0"/>
          <p:nvPr/>
        </p:nvPicPr>
        <p:blipFill rotWithShape="1">
          <a:blip r:embed="rId4">
            <a:alphaModFix/>
          </a:blip>
          <a:srcRect/>
          <a:stretch/>
        </p:blipFill>
        <p:spPr>
          <a:xfrm>
            <a:off x="433702" y="4345239"/>
            <a:ext cx="307214" cy="258340"/>
          </a:xfrm>
          <a:prstGeom prst="rect">
            <a:avLst/>
          </a:prstGeom>
          <a:noFill/>
          <a:ln>
            <a:noFill/>
          </a:ln>
        </p:spPr>
      </p:pic>
      <p:pic>
        <p:nvPicPr>
          <p:cNvPr id="16" name="Picture 15">
            <a:extLst>
              <a:ext uri="{FF2B5EF4-FFF2-40B4-BE49-F238E27FC236}">
                <a16:creationId xmlns:a16="http://schemas.microsoft.com/office/drawing/2014/main" id="{4C6D7ED7-1871-434C-B27A-66E758F7F9F7}"/>
              </a:ext>
            </a:extLst>
          </p:cNvPr>
          <p:cNvPicPr>
            <a:picLocks noChangeAspect="1"/>
          </p:cNvPicPr>
          <p:nvPr/>
        </p:nvPicPr>
        <p:blipFill>
          <a:blip r:embed="rId5"/>
          <a:stretch>
            <a:fillRect/>
          </a:stretch>
        </p:blipFill>
        <p:spPr>
          <a:xfrm>
            <a:off x="6919189" y="412830"/>
            <a:ext cx="5087477" cy="6088177"/>
          </a:xfrm>
          <a:prstGeom prst="rect">
            <a:avLst/>
          </a:prstGeom>
        </p:spPr>
      </p:pic>
    </p:spTree>
    <p:extLst>
      <p:ext uri="{BB962C8B-B14F-4D97-AF65-F5344CB8AC3E}">
        <p14:creationId xmlns:p14="http://schemas.microsoft.com/office/powerpoint/2010/main" val="3009530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pic>
        <p:nvPicPr>
          <p:cNvPr id="298" name="Google Shape;298;p14"/>
          <p:cNvPicPr preferRelativeResize="0"/>
          <p:nvPr/>
        </p:nvPicPr>
        <p:blipFill rotWithShape="1">
          <a:blip r:embed="rId3">
            <a:alphaModFix/>
          </a:blip>
          <a:srcRect l="2481" r="2480"/>
          <a:stretch/>
        </p:blipFill>
        <p:spPr>
          <a:xfrm>
            <a:off x="0" y="0"/>
            <a:ext cx="12192000" cy="6858000"/>
          </a:xfrm>
          <a:prstGeom prst="rect">
            <a:avLst/>
          </a:prstGeom>
          <a:noFill/>
          <a:ln>
            <a:noFill/>
          </a:ln>
        </p:spPr>
      </p:pic>
      <p:sp>
        <p:nvSpPr>
          <p:cNvPr id="302" name="Google Shape;302;p14"/>
          <p:cNvSpPr txBox="1"/>
          <p:nvPr/>
        </p:nvSpPr>
        <p:spPr>
          <a:xfrm>
            <a:off x="433702" y="891292"/>
            <a:ext cx="11252020" cy="825932"/>
          </a:xfrm>
          <a:prstGeom prst="rect">
            <a:avLst/>
          </a:prstGeom>
          <a:noFill/>
          <a:ln>
            <a:noFill/>
          </a:ln>
        </p:spPr>
        <p:txBody>
          <a:bodyPr spcFirstLastPara="1" wrap="square" lIns="0" tIns="0" rIns="0" bIns="0" anchor="t" anchorCtr="0">
            <a:spAutoFit/>
          </a:bodyPr>
          <a:lstStyle/>
          <a:p>
            <a:pPr defTabSz="609630">
              <a:lnSpc>
                <a:spcPct val="115000"/>
              </a:lnSpc>
              <a:buClr>
                <a:srgbClr val="000000"/>
              </a:buClr>
              <a:buSzPts val="7000"/>
            </a:pPr>
            <a:r>
              <a:rPr lang="en-US" sz="4667" b="1" kern="0" dirty="0">
                <a:solidFill>
                  <a:srgbClr val="FFFFFF"/>
                </a:solidFill>
                <a:latin typeface="Zilla Slab"/>
                <a:ea typeface="Zilla Slab"/>
                <a:cs typeface="Zilla Slab"/>
                <a:sym typeface="Zilla Slab"/>
              </a:rPr>
              <a:t>Welcome Series Emails</a:t>
            </a:r>
            <a:endParaRPr sz="933" kern="0" dirty="0">
              <a:solidFill>
                <a:srgbClr val="000000"/>
              </a:solidFill>
              <a:latin typeface="Arial"/>
              <a:ea typeface="Arial"/>
              <a:cs typeface="Arial"/>
              <a:sym typeface="Arial"/>
            </a:endParaRPr>
          </a:p>
        </p:txBody>
      </p:sp>
      <p:sp>
        <p:nvSpPr>
          <p:cNvPr id="2" name="Google Shape;108;p3">
            <a:extLst>
              <a:ext uri="{FF2B5EF4-FFF2-40B4-BE49-F238E27FC236}">
                <a16:creationId xmlns:a16="http://schemas.microsoft.com/office/drawing/2014/main" id="{22A8DE6C-E8AA-4586-B4E3-1FBB544B6AD4}"/>
              </a:ext>
            </a:extLst>
          </p:cNvPr>
          <p:cNvSpPr txBox="1"/>
          <p:nvPr/>
        </p:nvSpPr>
        <p:spPr>
          <a:xfrm>
            <a:off x="885771" y="4162865"/>
            <a:ext cx="6231560" cy="344710"/>
          </a:xfrm>
          <a:prstGeom prst="rect">
            <a:avLst/>
          </a:prstGeom>
          <a:noFill/>
          <a:ln>
            <a:noFill/>
          </a:ln>
        </p:spPr>
        <p:txBody>
          <a:bodyPr spcFirstLastPara="1" wrap="square" lIns="0" tIns="0" rIns="0" bIns="0" anchor="t" anchorCtr="0">
            <a:spAutoFit/>
          </a:bodyPr>
          <a:lstStyle/>
          <a:p>
            <a:pPr defTabSz="609630">
              <a:lnSpc>
                <a:spcPct val="140000"/>
              </a:lnSpc>
              <a:buClr>
                <a:srgbClr val="000000"/>
              </a:buClr>
              <a:buSzPts val="2000"/>
            </a:pPr>
            <a:r>
              <a:rPr lang="en-US" sz="1600" kern="0" dirty="0">
                <a:solidFill>
                  <a:srgbClr val="FFFFFF"/>
                </a:solidFill>
                <a:latin typeface="Zilla Slab" pitchFamily="2" charset="0"/>
                <a:ea typeface="Zilla Slab" pitchFamily="2" charset="0"/>
                <a:cs typeface="Poppins"/>
                <a:sym typeface="Poppins"/>
              </a:rPr>
              <a:t>Introduce products.</a:t>
            </a:r>
          </a:p>
        </p:txBody>
      </p:sp>
      <p:pic>
        <p:nvPicPr>
          <p:cNvPr id="3" name="Google Shape;234;p11">
            <a:extLst>
              <a:ext uri="{FF2B5EF4-FFF2-40B4-BE49-F238E27FC236}">
                <a16:creationId xmlns:a16="http://schemas.microsoft.com/office/drawing/2014/main" id="{86BCE064-A04E-D474-A2B2-996B8D9FFE2C}"/>
              </a:ext>
            </a:extLst>
          </p:cNvPr>
          <p:cNvPicPr preferRelativeResize="0"/>
          <p:nvPr/>
        </p:nvPicPr>
        <p:blipFill rotWithShape="1">
          <a:blip r:embed="rId4">
            <a:alphaModFix/>
          </a:blip>
          <a:srcRect/>
          <a:stretch/>
        </p:blipFill>
        <p:spPr>
          <a:xfrm>
            <a:off x="433702" y="4226560"/>
            <a:ext cx="307214" cy="258340"/>
          </a:xfrm>
          <a:prstGeom prst="rect">
            <a:avLst/>
          </a:prstGeom>
          <a:noFill/>
          <a:ln>
            <a:noFill/>
          </a:ln>
        </p:spPr>
      </p:pic>
      <p:sp>
        <p:nvSpPr>
          <p:cNvPr id="4" name="Google Shape;108;p3">
            <a:extLst>
              <a:ext uri="{FF2B5EF4-FFF2-40B4-BE49-F238E27FC236}">
                <a16:creationId xmlns:a16="http://schemas.microsoft.com/office/drawing/2014/main" id="{DBB5707A-3EF0-630A-BF7C-D503AA638343}"/>
              </a:ext>
            </a:extLst>
          </p:cNvPr>
          <p:cNvSpPr txBox="1"/>
          <p:nvPr/>
        </p:nvSpPr>
        <p:spPr>
          <a:xfrm>
            <a:off x="885771" y="4606816"/>
            <a:ext cx="6447317" cy="344710"/>
          </a:xfrm>
          <a:prstGeom prst="rect">
            <a:avLst/>
          </a:prstGeom>
          <a:noFill/>
          <a:ln>
            <a:noFill/>
          </a:ln>
        </p:spPr>
        <p:txBody>
          <a:bodyPr spcFirstLastPara="1" wrap="square" lIns="0" tIns="0" rIns="0" bIns="0" anchor="t" anchorCtr="0">
            <a:spAutoFit/>
          </a:bodyPr>
          <a:lstStyle/>
          <a:p>
            <a:pPr defTabSz="609630">
              <a:lnSpc>
                <a:spcPct val="140000"/>
              </a:lnSpc>
              <a:buClr>
                <a:srgbClr val="000000"/>
              </a:buClr>
              <a:buSzPts val="2000"/>
            </a:pPr>
            <a:r>
              <a:rPr lang="en-US" sz="1600" kern="0" dirty="0">
                <a:solidFill>
                  <a:srgbClr val="FFFFFF"/>
                </a:solidFill>
                <a:latin typeface="Zilla Slab" pitchFamily="2" charset="0"/>
                <a:ea typeface="Zilla Slab" pitchFamily="2" charset="0"/>
                <a:cs typeface="Poppins"/>
                <a:sym typeface="Poppins"/>
              </a:rPr>
              <a:t>Gather subscriber preferences.</a:t>
            </a:r>
          </a:p>
        </p:txBody>
      </p:sp>
      <p:pic>
        <p:nvPicPr>
          <p:cNvPr id="5" name="Google Shape;234;p11">
            <a:extLst>
              <a:ext uri="{FF2B5EF4-FFF2-40B4-BE49-F238E27FC236}">
                <a16:creationId xmlns:a16="http://schemas.microsoft.com/office/drawing/2014/main" id="{AE3ABEF0-F5DC-B4CF-900B-183C06AF74B4}"/>
              </a:ext>
            </a:extLst>
          </p:cNvPr>
          <p:cNvPicPr preferRelativeResize="0"/>
          <p:nvPr/>
        </p:nvPicPr>
        <p:blipFill rotWithShape="1">
          <a:blip r:embed="rId4">
            <a:alphaModFix/>
          </a:blip>
          <a:srcRect/>
          <a:stretch/>
        </p:blipFill>
        <p:spPr>
          <a:xfrm>
            <a:off x="433702" y="4670509"/>
            <a:ext cx="307214" cy="258340"/>
          </a:xfrm>
          <a:prstGeom prst="rect">
            <a:avLst/>
          </a:prstGeom>
          <a:noFill/>
          <a:ln>
            <a:noFill/>
          </a:ln>
        </p:spPr>
      </p:pic>
      <p:sp>
        <p:nvSpPr>
          <p:cNvPr id="11" name="Google Shape;108;p3">
            <a:extLst>
              <a:ext uri="{FF2B5EF4-FFF2-40B4-BE49-F238E27FC236}">
                <a16:creationId xmlns:a16="http://schemas.microsoft.com/office/drawing/2014/main" id="{5DEC1A35-C5C1-4E8E-289F-EBA5B9A70E4D}"/>
              </a:ext>
            </a:extLst>
          </p:cNvPr>
          <p:cNvSpPr txBox="1"/>
          <p:nvPr/>
        </p:nvSpPr>
        <p:spPr>
          <a:xfrm>
            <a:off x="862177" y="5050767"/>
            <a:ext cx="4661801" cy="689420"/>
          </a:xfrm>
          <a:prstGeom prst="rect">
            <a:avLst/>
          </a:prstGeom>
          <a:noFill/>
          <a:ln>
            <a:noFill/>
          </a:ln>
        </p:spPr>
        <p:txBody>
          <a:bodyPr spcFirstLastPara="1" wrap="square" lIns="0" tIns="0" rIns="0" bIns="0" anchor="t" anchorCtr="0">
            <a:spAutoFit/>
          </a:bodyPr>
          <a:lstStyle/>
          <a:p>
            <a:pPr defTabSz="609630">
              <a:lnSpc>
                <a:spcPct val="140000"/>
              </a:lnSpc>
              <a:buClr>
                <a:srgbClr val="000000"/>
              </a:buClr>
              <a:buSzPts val="2000"/>
            </a:pPr>
            <a:r>
              <a:rPr lang="en-GB" sz="1600" kern="0" dirty="0">
                <a:solidFill>
                  <a:srgbClr val="FFFFFF"/>
                </a:solidFill>
                <a:latin typeface="Zilla Slab" pitchFamily="2" charset="0"/>
                <a:ea typeface="Zilla Slab" pitchFamily="2" charset="0"/>
                <a:cs typeface="Poppins"/>
                <a:sym typeface="Poppins"/>
              </a:rPr>
              <a:t>Encourage conversion with special offers, coupons, and discount codes.</a:t>
            </a:r>
          </a:p>
        </p:txBody>
      </p:sp>
      <p:pic>
        <p:nvPicPr>
          <p:cNvPr id="12" name="Google Shape;234;p11">
            <a:extLst>
              <a:ext uri="{FF2B5EF4-FFF2-40B4-BE49-F238E27FC236}">
                <a16:creationId xmlns:a16="http://schemas.microsoft.com/office/drawing/2014/main" id="{0BABB429-C18E-6D82-22D2-03EE323B6F00}"/>
              </a:ext>
            </a:extLst>
          </p:cNvPr>
          <p:cNvPicPr preferRelativeResize="0"/>
          <p:nvPr/>
        </p:nvPicPr>
        <p:blipFill rotWithShape="1">
          <a:blip r:embed="rId4">
            <a:alphaModFix/>
          </a:blip>
          <a:srcRect/>
          <a:stretch/>
        </p:blipFill>
        <p:spPr>
          <a:xfrm>
            <a:off x="441104" y="5114460"/>
            <a:ext cx="307214" cy="258340"/>
          </a:xfrm>
          <a:prstGeom prst="rect">
            <a:avLst/>
          </a:prstGeom>
          <a:noFill/>
          <a:ln>
            <a:noFill/>
          </a:ln>
        </p:spPr>
      </p:pic>
      <p:sp>
        <p:nvSpPr>
          <p:cNvPr id="7" name="Google Shape;108;p3">
            <a:extLst>
              <a:ext uri="{FF2B5EF4-FFF2-40B4-BE49-F238E27FC236}">
                <a16:creationId xmlns:a16="http://schemas.microsoft.com/office/drawing/2014/main" id="{AEE3FBC6-221E-7B91-C57D-9EDFBD98CD6F}"/>
              </a:ext>
            </a:extLst>
          </p:cNvPr>
          <p:cNvSpPr txBox="1"/>
          <p:nvPr/>
        </p:nvSpPr>
        <p:spPr>
          <a:xfrm>
            <a:off x="433701" y="1813819"/>
            <a:ext cx="5662299" cy="2412968"/>
          </a:xfrm>
          <a:prstGeom prst="rect">
            <a:avLst/>
          </a:prstGeom>
          <a:noFill/>
          <a:ln>
            <a:noFill/>
          </a:ln>
        </p:spPr>
        <p:txBody>
          <a:bodyPr spcFirstLastPara="1" wrap="square" lIns="0" tIns="0" rIns="0" bIns="0" anchor="t" anchorCtr="0">
            <a:spAutoFit/>
          </a:bodyPr>
          <a:lstStyle/>
          <a:p>
            <a:pPr defTabSz="609630">
              <a:lnSpc>
                <a:spcPct val="140000"/>
              </a:lnSpc>
              <a:buClr>
                <a:srgbClr val="000000"/>
              </a:buClr>
              <a:buSzPts val="2000"/>
            </a:pPr>
            <a:r>
              <a:rPr lang="en-GB" sz="1400" kern="0" dirty="0">
                <a:solidFill>
                  <a:srgbClr val="FFFFFF"/>
                </a:solidFill>
                <a:latin typeface="Poppins"/>
                <a:ea typeface="Poppins"/>
                <a:cs typeface="Poppins"/>
                <a:sym typeface="Poppins"/>
              </a:rPr>
              <a:t>Sent when a customer first subscribes to your email list. These are a great place to give an overview of your business and even offer a small new subscriber discount.</a:t>
            </a:r>
          </a:p>
          <a:p>
            <a:pPr defTabSz="609630">
              <a:lnSpc>
                <a:spcPct val="140000"/>
              </a:lnSpc>
              <a:buClr>
                <a:srgbClr val="000000"/>
              </a:buClr>
              <a:buSzPts val="2000"/>
            </a:pPr>
            <a:endParaRPr lang="en-GB" sz="1400" kern="0" dirty="0">
              <a:solidFill>
                <a:srgbClr val="FFFFFF"/>
              </a:solidFill>
              <a:latin typeface="Poppins"/>
              <a:ea typeface="Poppins"/>
              <a:cs typeface="Poppins"/>
              <a:sym typeface="Poppins"/>
            </a:endParaRPr>
          </a:p>
          <a:p>
            <a:pPr defTabSz="609630">
              <a:lnSpc>
                <a:spcPct val="140000"/>
              </a:lnSpc>
              <a:buClr>
                <a:srgbClr val="000000"/>
              </a:buClr>
              <a:buSzPts val="2000"/>
            </a:pPr>
            <a:r>
              <a:rPr lang="en-GB" sz="1400" kern="0" dirty="0">
                <a:solidFill>
                  <a:srgbClr val="FFFFFF"/>
                </a:solidFill>
                <a:latin typeface="Poppins"/>
                <a:ea typeface="Poppins"/>
                <a:cs typeface="Poppins"/>
                <a:sym typeface="Poppins"/>
              </a:rPr>
              <a:t>During your welcome series period, focus on sending emails that:</a:t>
            </a:r>
          </a:p>
          <a:p>
            <a:pPr defTabSz="609630">
              <a:lnSpc>
                <a:spcPct val="140000"/>
              </a:lnSpc>
              <a:buClr>
                <a:srgbClr val="000000"/>
              </a:buClr>
              <a:buSzPts val="2000"/>
            </a:pPr>
            <a:endParaRPr lang="en-GB" sz="1400" kern="0" dirty="0">
              <a:solidFill>
                <a:srgbClr val="FFFFFF"/>
              </a:solidFill>
              <a:latin typeface="Poppins"/>
              <a:ea typeface="Poppins"/>
              <a:cs typeface="Poppins"/>
              <a:sym typeface="Poppins"/>
            </a:endParaRPr>
          </a:p>
          <a:p>
            <a:pPr defTabSz="609630">
              <a:lnSpc>
                <a:spcPct val="140000"/>
              </a:lnSpc>
              <a:buClr>
                <a:srgbClr val="000000"/>
              </a:buClr>
              <a:buSzPts val="2000"/>
            </a:pPr>
            <a:endParaRPr lang="en-GB" sz="1400" kern="0" dirty="0">
              <a:solidFill>
                <a:srgbClr val="FFFFFF"/>
              </a:solidFill>
              <a:latin typeface="Poppins"/>
              <a:ea typeface="Poppins"/>
              <a:cs typeface="Poppins"/>
              <a:sym typeface="Poppins"/>
            </a:endParaRPr>
          </a:p>
        </p:txBody>
      </p:sp>
      <p:sp>
        <p:nvSpPr>
          <p:cNvPr id="15" name="Google Shape;108;p3">
            <a:extLst>
              <a:ext uri="{FF2B5EF4-FFF2-40B4-BE49-F238E27FC236}">
                <a16:creationId xmlns:a16="http://schemas.microsoft.com/office/drawing/2014/main" id="{6E757780-7828-4E46-9283-57B06C5AA8AA}"/>
              </a:ext>
            </a:extLst>
          </p:cNvPr>
          <p:cNvSpPr txBox="1"/>
          <p:nvPr/>
        </p:nvSpPr>
        <p:spPr>
          <a:xfrm>
            <a:off x="904821" y="3705665"/>
            <a:ext cx="6231560" cy="344710"/>
          </a:xfrm>
          <a:prstGeom prst="rect">
            <a:avLst/>
          </a:prstGeom>
          <a:noFill/>
          <a:ln>
            <a:noFill/>
          </a:ln>
        </p:spPr>
        <p:txBody>
          <a:bodyPr spcFirstLastPara="1" wrap="square" lIns="0" tIns="0" rIns="0" bIns="0" anchor="t" anchorCtr="0">
            <a:spAutoFit/>
          </a:bodyPr>
          <a:lstStyle/>
          <a:p>
            <a:pPr defTabSz="609630">
              <a:lnSpc>
                <a:spcPct val="140000"/>
              </a:lnSpc>
              <a:buClr>
                <a:srgbClr val="000000"/>
              </a:buClr>
              <a:buSzPts val="2000"/>
            </a:pPr>
            <a:r>
              <a:rPr lang="en-GB" sz="1600" kern="0" dirty="0">
                <a:solidFill>
                  <a:srgbClr val="FFFFFF"/>
                </a:solidFill>
                <a:latin typeface="Zilla Slab" pitchFamily="2" charset="0"/>
                <a:ea typeface="Zilla Slab" pitchFamily="2" charset="0"/>
                <a:cs typeface="Poppins"/>
                <a:sym typeface="Poppins"/>
              </a:rPr>
              <a:t>Establish subject matter credibility and authority.</a:t>
            </a:r>
            <a:endParaRPr lang="en-US" sz="1600" kern="0" dirty="0">
              <a:solidFill>
                <a:srgbClr val="FFFFFF"/>
              </a:solidFill>
              <a:latin typeface="Zilla Slab" pitchFamily="2" charset="0"/>
              <a:ea typeface="Zilla Slab" pitchFamily="2" charset="0"/>
              <a:cs typeface="Poppins"/>
              <a:sym typeface="Poppins"/>
            </a:endParaRPr>
          </a:p>
        </p:txBody>
      </p:sp>
      <p:pic>
        <p:nvPicPr>
          <p:cNvPr id="16" name="Google Shape;234;p11">
            <a:extLst>
              <a:ext uri="{FF2B5EF4-FFF2-40B4-BE49-F238E27FC236}">
                <a16:creationId xmlns:a16="http://schemas.microsoft.com/office/drawing/2014/main" id="{E35C2665-A1F3-4343-985F-AEE411FEA770}"/>
              </a:ext>
            </a:extLst>
          </p:cNvPr>
          <p:cNvPicPr preferRelativeResize="0"/>
          <p:nvPr/>
        </p:nvPicPr>
        <p:blipFill rotWithShape="1">
          <a:blip r:embed="rId4">
            <a:alphaModFix/>
          </a:blip>
          <a:srcRect/>
          <a:stretch/>
        </p:blipFill>
        <p:spPr>
          <a:xfrm>
            <a:off x="452752" y="3769360"/>
            <a:ext cx="307214" cy="258340"/>
          </a:xfrm>
          <a:prstGeom prst="rect">
            <a:avLst/>
          </a:prstGeom>
          <a:noFill/>
          <a:ln>
            <a:noFill/>
          </a:ln>
        </p:spPr>
      </p:pic>
      <p:pic>
        <p:nvPicPr>
          <p:cNvPr id="1026" name="Picture 2" descr="email with a sandwich and mayo in the pic">
            <a:extLst>
              <a:ext uri="{FF2B5EF4-FFF2-40B4-BE49-F238E27FC236}">
                <a16:creationId xmlns:a16="http://schemas.microsoft.com/office/drawing/2014/main" id="{61D42CA4-FFB1-4E6D-9A58-5A2BA8C1F1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69480" y="380100"/>
            <a:ext cx="2771320" cy="558660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AF304E43-C869-4962-B744-1D6C78200DD9}"/>
              </a:ext>
            </a:extLst>
          </p:cNvPr>
          <p:cNvPicPr>
            <a:picLocks noChangeAspect="1"/>
          </p:cNvPicPr>
          <p:nvPr/>
        </p:nvPicPr>
        <p:blipFill>
          <a:blip r:embed="rId6"/>
          <a:stretch>
            <a:fillRect/>
          </a:stretch>
        </p:blipFill>
        <p:spPr>
          <a:xfrm>
            <a:off x="6161864" y="3221768"/>
            <a:ext cx="3734469" cy="3155821"/>
          </a:xfrm>
          <a:prstGeom prst="rect">
            <a:avLst/>
          </a:prstGeom>
        </p:spPr>
      </p:pic>
    </p:spTree>
    <p:extLst>
      <p:ext uri="{BB962C8B-B14F-4D97-AF65-F5344CB8AC3E}">
        <p14:creationId xmlns:p14="http://schemas.microsoft.com/office/powerpoint/2010/main" val="29204608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pic>
        <p:nvPicPr>
          <p:cNvPr id="298" name="Google Shape;298;p14"/>
          <p:cNvPicPr preferRelativeResize="0"/>
          <p:nvPr/>
        </p:nvPicPr>
        <p:blipFill rotWithShape="1">
          <a:blip r:embed="rId3">
            <a:alphaModFix/>
          </a:blip>
          <a:srcRect l="2481" r="2480"/>
          <a:stretch/>
        </p:blipFill>
        <p:spPr>
          <a:xfrm>
            <a:off x="0" y="0"/>
            <a:ext cx="12192000" cy="6858000"/>
          </a:xfrm>
          <a:prstGeom prst="rect">
            <a:avLst/>
          </a:prstGeom>
          <a:noFill/>
          <a:ln>
            <a:noFill/>
          </a:ln>
        </p:spPr>
      </p:pic>
      <p:sp>
        <p:nvSpPr>
          <p:cNvPr id="302" name="Google Shape;302;p14"/>
          <p:cNvSpPr txBox="1"/>
          <p:nvPr/>
        </p:nvSpPr>
        <p:spPr>
          <a:xfrm>
            <a:off x="433702" y="891292"/>
            <a:ext cx="11252020" cy="825932"/>
          </a:xfrm>
          <a:prstGeom prst="rect">
            <a:avLst/>
          </a:prstGeom>
          <a:noFill/>
          <a:ln>
            <a:noFill/>
          </a:ln>
        </p:spPr>
        <p:txBody>
          <a:bodyPr spcFirstLastPara="1" wrap="square" lIns="0" tIns="0" rIns="0" bIns="0" anchor="t" anchorCtr="0">
            <a:spAutoFit/>
          </a:bodyPr>
          <a:lstStyle/>
          <a:p>
            <a:pPr defTabSz="609630">
              <a:lnSpc>
                <a:spcPct val="115000"/>
              </a:lnSpc>
              <a:buClr>
                <a:srgbClr val="000000"/>
              </a:buClr>
              <a:buSzPts val="7000"/>
            </a:pPr>
            <a:r>
              <a:rPr lang="en-US" sz="4667" b="1" kern="0" dirty="0">
                <a:solidFill>
                  <a:srgbClr val="FFFFFF"/>
                </a:solidFill>
                <a:latin typeface="Zilla Slab"/>
                <a:ea typeface="Zilla Slab"/>
                <a:cs typeface="Zilla Slab"/>
                <a:sym typeface="Zilla Slab"/>
              </a:rPr>
              <a:t>Abandoned Cart Email</a:t>
            </a:r>
            <a:endParaRPr sz="933" kern="0" dirty="0">
              <a:solidFill>
                <a:srgbClr val="000000"/>
              </a:solidFill>
              <a:latin typeface="Arial"/>
              <a:ea typeface="Arial"/>
              <a:cs typeface="Arial"/>
              <a:sym typeface="Arial"/>
            </a:endParaRPr>
          </a:p>
        </p:txBody>
      </p:sp>
      <p:sp>
        <p:nvSpPr>
          <p:cNvPr id="2" name="Google Shape;108;p3">
            <a:extLst>
              <a:ext uri="{FF2B5EF4-FFF2-40B4-BE49-F238E27FC236}">
                <a16:creationId xmlns:a16="http://schemas.microsoft.com/office/drawing/2014/main" id="{22A8DE6C-E8AA-4586-B4E3-1FBB544B6AD4}"/>
              </a:ext>
            </a:extLst>
          </p:cNvPr>
          <p:cNvSpPr txBox="1"/>
          <p:nvPr/>
        </p:nvSpPr>
        <p:spPr>
          <a:xfrm>
            <a:off x="885771" y="4162865"/>
            <a:ext cx="6231560" cy="344710"/>
          </a:xfrm>
          <a:prstGeom prst="rect">
            <a:avLst/>
          </a:prstGeom>
          <a:noFill/>
          <a:ln>
            <a:noFill/>
          </a:ln>
        </p:spPr>
        <p:txBody>
          <a:bodyPr spcFirstLastPara="1" wrap="square" lIns="0" tIns="0" rIns="0" bIns="0" anchor="t" anchorCtr="0">
            <a:spAutoFit/>
          </a:bodyPr>
          <a:lstStyle/>
          <a:p>
            <a:pPr defTabSz="609630">
              <a:lnSpc>
                <a:spcPct val="140000"/>
              </a:lnSpc>
              <a:buClr>
                <a:srgbClr val="000000"/>
              </a:buClr>
              <a:buSzPts val="2000"/>
            </a:pPr>
            <a:r>
              <a:rPr lang="en-US" sz="1600" kern="0" dirty="0">
                <a:solidFill>
                  <a:srgbClr val="FFFFFF"/>
                </a:solidFill>
                <a:latin typeface="Zilla Slab" pitchFamily="2" charset="0"/>
                <a:ea typeface="Zilla Slab" pitchFamily="2" charset="0"/>
                <a:cs typeface="Poppins"/>
                <a:sym typeface="Poppins"/>
              </a:rPr>
              <a:t>Provide pay options</a:t>
            </a:r>
          </a:p>
        </p:txBody>
      </p:sp>
      <p:pic>
        <p:nvPicPr>
          <p:cNvPr id="3" name="Google Shape;234;p11">
            <a:extLst>
              <a:ext uri="{FF2B5EF4-FFF2-40B4-BE49-F238E27FC236}">
                <a16:creationId xmlns:a16="http://schemas.microsoft.com/office/drawing/2014/main" id="{86BCE064-A04E-D474-A2B2-996B8D9FFE2C}"/>
              </a:ext>
            </a:extLst>
          </p:cNvPr>
          <p:cNvPicPr preferRelativeResize="0"/>
          <p:nvPr/>
        </p:nvPicPr>
        <p:blipFill rotWithShape="1">
          <a:blip r:embed="rId4">
            <a:alphaModFix/>
          </a:blip>
          <a:srcRect/>
          <a:stretch/>
        </p:blipFill>
        <p:spPr>
          <a:xfrm>
            <a:off x="433702" y="4226560"/>
            <a:ext cx="307214" cy="258340"/>
          </a:xfrm>
          <a:prstGeom prst="rect">
            <a:avLst/>
          </a:prstGeom>
          <a:noFill/>
          <a:ln>
            <a:noFill/>
          </a:ln>
        </p:spPr>
      </p:pic>
      <p:sp>
        <p:nvSpPr>
          <p:cNvPr id="4" name="Google Shape;108;p3">
            <a:extLst>
              <a:ext uri="{FF2B5EF4-FFF2-40B4-BE49-F238E27FC236}">
                <a16:creationId xmlns:a16="http://schemas.microsoft.com/office/drawing/2014/main" id="{DBB5707A-3EF0-630A-BF7C-D503AA638343}"/>
              </a:ext>
            </a:extLst>
          </p:cNvPr>
          <p:cNvSpPr txBox="1"/>
          <p:nvPr/>
        </p:nvSpPr>
        <p:spPr>
          <a:xfrm>
            <a:off x="885771" y="4606816"/>
            <a:ext cx="6447317" cy="344710"/>
          </a:xfrm>
          <a:prstGeom prst="rect">
            <a:avLst/>
          </a:prstGeom>
          <a:noFill/>
          <a:ln>
            <a:noFill/>
          </a:ln>
        </p:spPr>
        <p:txBody>
          <a:bodyPr spcFirstLastPara="1" wrap="square" lIns="0" tIns="0" rIns="0" bIns="0" anchor="t" anchorCtr="0">
            <a:spAutoFit/>
          </a:bodyPr>
          <a:lstStyle/>
          <a:p>
            <a:pPr defTabSz="609630">
              <a:lnSpc>
                <a:spcPct val="140000"/>
              </a:lnSpc>
              <a:buClr>
                <a:srgbClr val="000000"/>
              </a:buClr>
              <a:buSzPts val="2000"/>
            </a:pPr>
            <a:r>
              <a:rPr lang="en-US" sz="1600" kern="0" dirty="0">
                <a:solidFill>
                  <a:srgbClr val="FFFFFF"/>
                </a:solidFill>
                <a:latin typeface="Zilla Slab" pitchFamily="2" charset="0"/>
                <a:ea typeface="Zilla Slab" pitchFamily="2" charset="0"/>
                <a:cs typeface="Poppins"/>
                <a:sym typeface="Poppins"/>
              </a:rPr>
              <a:t>Add company reviews to reinforce confidence</a:t>
            </a:r>
          </a:p>
        </p:txBody>
      </p:sp>
      <p:pic>
        <p:nvPicPr>
          <p:cNvPr id="5" name="Google Shape;234;p11">
            <a:extLst>
              <a:ext uri="{FF2B5EF4-FFF2-40B4-BE49-F238E27FC236}">
                <a16:creationId xmlns:a16="http://schemas.microsoft.com/office/drawing/2014/main" id="{AE3ABEF0-F5DC-B4CF-900B-183C06AF74B4}"/>
              </a:ext>
            </a:extLst>
          </p:cNvPr>
          <p:cNvPicPr preferRelativeResize="0"/>
          <p:nvPr/>
        </p:nvPicPr>
        <p:blipFill rotWithShape="1">
          <a:blip r:embed="rId4">
            <a:alphaModFix/>
          </a:blip>
          <a:srcRect/>
          <a:stretch/>
        </p:blipFill>
        <p:spPr>
          <a:xfrm>
            <a:off x="433702" y="4670509"/>
            <a:ext cx="307214" cy="258340"/>
          </a:xfrm>
          <a:prstGeom prst="rect">
            <a:avLst/>
          </a:prstGeom>
          <a:noFill/>
          <a:ln>
            <a:noFill/>
          </a:ln>
        </p:spPr>
      </p:pic>
      <p:sp>
        <p:nvSpPr>
          <p:cNvPr id="7" name="Google Shape;108;p3">
            <a:extLst>
              <a:ext uri="{FF2B5EF4-FFF2-40B4-BE49-F238E27FC236}">
                <a16:creationId xmlns:a16="http://schemas.microsoft.com/office/drawing/2014/main" id="{AEE3FBC6-221E-7B91-C57D-9EDFBD98CD6F}"/>
              </a:ext>
            </a:extLst>
          </p:cNvPr>
          <p:cNvSpPr txBox="1"/>
          <p:nvPr/>
        </p:nvSpPr>
        <p:spPr>
          <a:xfrm>
            <a:off x="433701" y="1813819"/>
            <a:ext cx="5662299" cy="1508105"/>
          </a:xfrm>
          <a:prstGeom prst="rect">
            <a:avLst/>
          </a:prstGeom>
          <a:noFill/>
          <a:ln>
            <a:noFill/>
          </a:ln>
        </p:spPr>
        <p:txBody>
          <a:bodyPr spcFirstLastPara="1" wrap="square" lIns="0" tIns="0" rIns="0" bIns="0" anchor="t" anchorCtr="0">
            <a:spAutoFit/>
          </a:bodyPr>
          <a:lstStyle/>
          <a:p>
            <a:pPr defTabSz="609630">
              <a:lnSpc>
                <a:spcPct val="140000"/>
              </a:lnSpc>
              <a:buClr>
                <a:srgbClr val="000000"/>
              </a:buClr>
              <a:buSzPts val="2000"/>
            </a:pPr>
            <a:r>
              <a:rPr lang="en-GB" sz="1400" kern="0" dirty="0">
                <a:solidFill>
                  <a:srgbClr val="FFFFFF"/>
                </a:solidFill>
                <a:latin typeface="Poppins"/>
                <a:ea typeface="Poppins"/>
                <a:cs typeface="Poppins"/>
                <a:sym typeface="Poppins"/>
              </a:rPr>
              <a:t>This flow is triggered when someone has added something to their cart, but has not completed the purchase within a set time frame. It’s customisable based on the items in the person’s cart and whether they're already a customer.</a:t>
            </a:r>
          </a:p>
          <a:p>
            <a:pPr defTabSz="609630">
              <a:lnSpc>
                <a:spcPct val="140000"/>
              </a:lnSpc>
              <a:buClr>
                <a:srgbClr val="000000"/>
              </a:buClr>
              <a:buSzPts val="2000"/>
            </a:pPr>
            <a:endParaRPr lang="en-GB" sz="1400" kern="0" dirty="0">
              <a:solidFill>
                <a:srgbClr val="FFFFFF"/>
              </a:solidFill>
              <a:latin typeface="Poppins"/>
              <a:ea typeface="Poppins"/>
              <a:cs typeface="Poppins"/>
              <a:sym typeface="Poppins"/>
            </a:endParaRPr>
          </a:p>
        </p:txBody>
      </p:sp>
      <p:sp>
        <p:nvSpPr>
          <p:cNvPr id="15" name="Google Shape;108;p3">
            <a:extLst>
              <a:ext uri="{FF2B5EF4-FFF2-40B4-BE49-F238E27FC236}">
                <a16:creationId xmlns:a16="http://schemas.microsoft.com/office/drawing/2014/main" id="{6E757780-7828-4E46-9283-57B06C5AA8AA}"/>
              </a:ext>
            </a:extLst>
          </p:cNvPr>
          <p:cNvSpPr txBox="1"/>
          <p:nvPr/>
        </p:nvSpPr>
        <p:spPr>
          <a:xfrm>
            <a:off x="904821" y="3705665"/>
            <a:ext cx="6231560" cy="344710"/>
          </a:xfrm>
          <a:prstGeom prst="rect">
            <a:avLst/>
          </a:prstGeom>
          <a:noFill/>
          <a:ln>
            <a:noFill/>
          </a:ln>
        </p:spPr>
        <p:txBody>
          <a:bodyPr spcFirstLastPara="1" wrap="square" lIns="0" tIns="0" rIns="0" bIns="0" anchor="t" anchorCtr="0">
            <a:spAutoFit/>
          </a:bodyPr>
          <a:lstStyle/>
          <a:p>
            <a:pPr defTabSz="609630">
              <a:lnSpc>
                <a:spcPct val="140000"/>
              </a:lnSpc>
              <a:buClr>
                <a:srgbClr val="000000"/>
              </a:buClr>
              <a:buSzPts val="2000"/>
            </a:pPr>
            <a:r>
              <a:rPr lang="en-GB" sz="1600" kern="0" dirty="0">
                <a:solidFill>
                  <a:srgbClr val="FFFFFF"/>
                </a:solidFill>
                <a:latin typeface="Zilla Slab" pitchFamily="2" charset="0"/>
                <a:ea typeface="Zilla Slab" pitchFamily="2" charset="0"/>
                <a:cs typeface="Poppins"/>
                <a:sym typeface="Poppins"/>
              </a:rPr>
              <a:t>Establish subject matter credibility and authority.</a:t>
            </a:r>
            <a:endParaRPr lang="en-US" sz="1600" kern="0" dirty="0">
              <a:solidFill>
                <a:srgbClr val="FFFFFF"/>
              </a:solidFill>
              <a:latin typeface="Zilla Slab" pitchFamily="2" charset="0"/>
              <a:ea typeface="Zilla Slab" pitchFamily="2" charset="0"/>
              <a:cs typeface="Poppins"/>
              <a:sym typeface="Poppins"/>
            </a:endParaRPr>
          </a:p>
        </p:txBody>
      </p:sp>
      <p:pic>
        <p:nvPicPr>
          <p:cNvPr id="16" name="Google Shape;234;p11">
            <a:extLst>
              <a:ext uri="{FF2B5EF4-FFF2-40B4-BE49-F238E27FC236}">
                <a16:creationId xmlns:a16="http://schemas.microsoft.com/office/drawing/2014/main" id="{E35C2665-A1F3-4343-985F-AEE411FEA770}"/>
              </a:ext>
            </a:extLst>
          </p:cNvPr>
          <p:cNvPicPr preferRelativeResize="0"/>
          <p:nvPr/>
        </p:nvPicPr>
        <p:blipFill rotWithShape="1">
          <a:blip r:embed="rId4">
            <a:alphaModFix/>
          </a:blip>
          <a:srcRect/>
          <a:stretch/>
        </p:blipFill>
        <p:spPr>
          <a:xfrm>
            <a:off x="452752" y="3769360"/>
            <a:ext cx="307214" cy="258340"/>
          </a:xfrm>
          <a:prstGeom prst="rect">
            <a:avLst/>
          </a:prstGeom>
          <a:noFill/>
          <a:ln>
            <a:noFill/>
          </a:ln>
        </p:spPr>
      </p:pic>
      <p:pic>
        <p:nvPicPr>
          <p:cNvPr id="13" name="Picture 12">
            <a:extLst>
              <a:ext uri="{FF2B5EF4-FFF2-40B4-BE49-F238E27FC236}">
                <a16:creationId xmlns:a16="http://schemas.microsoft.com/office/drawing/2014/main" id="{33F69F80-893E-49F7-AB8B-0F577D963DD2}"/>
              </a:ext>
            </a:extLst>
          </p:cNvPr>
          <p:cNvPicPr>
            <a:picLocks noChangeAspect="1"/>
          </p:cNvPicPr>
          <p:nvPr/>
        </p:nvPicPr>
        <p:blipFill>
          <a:blip r:embed="rId5"/>
          <a:stretch>
            <a:fillRect/>
          </a:stretch>
        </p:blipFill>
        <p:spPr>
          <a:xfrm>
            <a:off x="6981771" y="495441"/>
            <a:ext cx="4376034" cy="5691753"/>
          </a:xfrm>
          <a:prstGeom prst="rect">
            <a:avLst/>
          </a:prstGeom>
        </p:spPr>
      </p:pic>
      <p:pic>
        <p:nvPicPr>
          <p:cNvPr id="2050" name="Picture 2">
            <a:extLst>
              <a:ext uri="{FF2B5EF4-FFF2-40B4-BE49-F238E27FC236}">
                <a16:creationId xmlns:a16="http://schemas.microsoft.com/office/drawing/2014/main" id="{1EEC1B97-E46F-41A6-8772-B4D6666895A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11960" y="2399503"/>
            <a:ext cx="4088381" cy="4216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66561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pic>
        <p:nvPicPr>
          <p:cNvPr id="298" name="Google Shape;298;p14"/>
          <p:cNvPicPr preferRelativeResize="0"/>
          <p:nvPr/>
        </p:nvPicPr>
        <p:blipFill rotWithShape="1">
          <a:blip r:embed="rId3">
            <a:alphaModFix/>
          </a:blip>
          <a:srcRect l="2481" r="2480"/>
          <a:stretch/>
        </p:blipFill>
        <p:spPr>
          <a:xfrm>
            <a:off x="0" y="0"/>
            <a:ext cx="12192000" cy="6858000"/>
          </a:xfrm>
          <a:prstGeom prst="rect">
            <a:avLst/>
          </a:prstGeom>
          <a:noFill/>
          <a:ln>
            <a:noFill/>
          </a:ln>
        </p:spPr>
      </p:pic>
      <p:sp>
        <p:nvSpPr>
          <p:cNvPr id="302" name="Google Shape;302;p14"/>
          <p:cNvSpPr txBox="1"/>
          <p:nvPr/>
        </p:nvSpPr>
        <p:spPr>
          <a:xfrm>
            <a:off x="433702" y="891292"/>
            <a:ext cx="6899386" cy="825932"/>
          </a:xfrm>
          <a:prstGeom prst="rect">
            <a:avLst/>
          </a:prstGeom>
          <a:noFill/>
          <a:ln>
            <a:noFill/>
          </a:ln>
        </p:spPr>
        <p:txBody>
          <a:bodyPr spcFirstLastPara="1" wrap="square" lIns="0" tIns="0" rIns="0" bIns="0" anchor="t" anchorCtr="0">
            <a:spAutoFit/>
          </a:bodyPr>
          <a:lstStyle/>
          <a:p>
            <a:pPr defTabSz="609630">
              <a:lnSpc>
                <a:spcPct val="115000"/>
              </a:lnSpc>
              <a:buClr>
                <a:srgbClr val="000000"/>
              </a:buClr>
              <a:buSzPts val="7000"/>
            </a:pPr>
            <a:r>
              <a:rPr lang="en-US" sz="4667" b="1" kern="0" dirty="0">
                <a:solidFill>
                  <a:srgbClr val="FFFFFF"/>
                </a:solidFill>
                <a:latin typeface="Zilla Slab"/>
                <a:ea typeface="Zilla Slab"/>
                <a:cs typeface="Zilla Slab"/>
                <a:sym typeface="Zilla Slab"/>
              </a:rPr>
              <a:t>Marketing Campaign Emails</a:t>
            </a:r>
            <a:endParaRPr sz="933" kern="0" dirty="0">
              <a:solidFill>
                <a:srgbClr val="000000"/>
              </a:solidFill>
              <a:latin typeface="Arial"/>
              <a:ea typeface="Arial"/>
              <a:cs typeface="Arial"/>
              <a:sym typeface="Arial"/>
            </a:endParaRPr>
          </a:p>
        </p:txBody>
      </p:sp>
      <p:sp>
        <p:nvSpPr>
          <p:cNvPr id="2" name="Google Shape;108;p3">
            <a:extLst>
              <a:ext uri="{FF2B5EF4-FFF2-40B4-BE49-F238E27FC236}">
                <a16:creationId xmlns:a16="http://schemas.microsoft.com/office/drawing/2014/main" id="{22A8DE6C-E8AA-4586-B4E3-1FBB544B6AD4}"/>
              </a:ext>
            </a:extLst>
          </p:cNvPr>
          <p:cNvSpPr txBox="1"/>
          <p:nvPr/>
        </p:nvSpPr>
        <p:spPr>
          <a:xfrm>
            <a:off x="885770" y="3263968"/>
            <a:ext cx="6559224" cy="344710"/>
          </a:xfrm>
          <a:prstGeom prst="rect">
            <a:avLst/>
          </a:prstGeom>
          <a:noFill/>
          <a:ln>
            <a:noFill/>
          </a:ln>
        </p:spPr>
        <p:txBody>
          <a:bodyPr spcFirstLastPara="1" wrap="square" lIns="0" tIns="0" rIns="0" bIns="0" anchor="t" anchorCtr="0">
            <a:spAutoFit/>
          </a:bodyPr>
          <a:lstStyle/>
          <a:p>
            <a:pPr defTabSz="609630">
              <a:lnSpc>
                <a:spcPct val="140000"/>
              </a:lnSpc>
              <a:buClr>
                <a:srgbClr val="000000"/>
              </a:buClr>
              <a:buSzPts val="2000"/>
            </a:pPr>
            <a:r>
              <a:rPr lang="en-GB" sz="1600" kern="0" dirty="0">
                <a:solidFill>
                  <a:srgbClr val="FFFFFF"/>
                </a:solidFill>
                <a:latin typeface="Zilla Slab" pitchFamily="2" charset="0"/>
                <a:ea typeface="Zilla Slab" pitchFamily="2" charset="0"/>
                <a:cs typeface="Poppins"/>
                <a:sym typeface="Poppins"/>
              </a:rPr>
              <a:t>Examples: Announcing New Brands, Seasonal &amp; National Days, Sale Promotion</a:t>
            </a:r>
          </a:p>
        </p:txBody>
      </p:sp>
      <p:pic>
        <p:nvPicPr>
          <p:cNvPr id="3" name="Google Shape;234;p11">
            <a:extLst>
              <a:ext uri="{FF2B5EF4-FFF2-40B4-BE49-F238E27FC236}">
                <a16:creationId xmlns:a16="http://schemas.microsoft.com/office/drawing/2014/main" id="{86BCE064-A04E-D474-A2B2-996B8D9FFE2C}"/>
              </a:ext>
            </a:extLst>
          </p:cNvPr>
          <p:cNvPicPr preferRelativeResize="0"/>
          <p:nvPr/>
        </p:nvPicPr>
        <p:blipFill rotWithShape="1">
          <a:blip r:embed="rId4">
            <a:alphaModFix/>
          </a:blip>
          <a:srcRect/>
          <a:stretch/>
        </p:blipFill>
        <p:spPr>
          <a:xfrm>
            <a:off x="433702" y="3343159"/>
            <a:ext cx="307214" cy="258340"/>
          </a:xfrm>
          <a:prstGeom prst="rect">
            <a:avLst/>
          </a:prstGeom>
          <a:noFill/>
          <a:ln>
            <a:noFill/>
          </a:ln>
        </p:spPr>
      </p:pic>
      <p:sp>
        <p:nvSpPr>
          <p:cNvPr id="4" name="Google Shape;108;p3">
            <a:extLst>
              <a:ext uri="{FF2B5EF4-FFF2-40B4-BE49-F238E27FC236}">
                <a16:creationId xmlns:a16="http://schemas.microsoft.com/office/drawing/2014/main" id="{DBB5707A-3EF0-630A-BF7C-D503AA638343}"/>
              </a:ext>
            </a:extLst>
          </p:cNvPr>
          <p:cNvSpPr txBox="1"/>
          <p:nvPr/>
        </p:nvSpPr>
        <p:spPr>
          <a:xfrm>
            <a:off x="885771" y="3707919"/>
            <a:ext cx="6447317" cy="344710"/>
          </a:xfrm>
          <a:prstGeom prst="rect">
            <a:avLst/>
          </a:prstGeom>
          <a:noFill/>
          <a:ln>
            <a:noFill/>
          </a:ln>
        </p:spPr>
        <p:txBody>
          <a:bodyPr spcFirstLastPara="1" wrap="square" lIns="0" tIns="0" rIns="0" bIns="0" anchor="t" anchorCtr="0">
            <a:spAutoFit/>
          </a:bodyPr>
          <a:lstStyle/>
          <a:p>
            <a:pPr defTabSz="609630">
              <a:lnSpc>
                <a:spcPct val="140000"/>
              </a:lnSpc>
              <a:buClr>
                <a:srgbClr val="000000"/>
              </a:buClr>
              <a:buSzPts val="2000"/>
            </a:pPr>
            <a:r>
              <a:rPr lang="en-US" sz="1600" kern="0" dirty="0">
                <a:solidFill>
                  <a:srgbClr val="FFFFFF"/>
                </a:solidFill>
                <a:latin typeface="Zilla Slab" pitchFamily="2" charset="0"/>
                <a:ea typeface="Zilla Slab" pitchFamily="2" charset="0"/>
                <a:cs typeface="Poppins"/>
                <a:sym typeface="Poppins"/>
              </a:rPr>
              <a:t>Create a Campaign Plan</a:t>
            </a:r>
          </a:p>
        </p:txBody>
      </p:sp>
      <p:pic>
        <p:nvPicPr>
          <p:cNvPr id="5" name="Google Shape;234;p11">
            <a:extLst>
              <a:ext uri="{FF2B5EF4-FFF2-40B4-BE49-F238E27FC236}">
                <a16:creationId xmlns:a16="http://schemas.microsoft.com/office/drawing/2014/main" id="{AE3ABEF0-F5DC-B4CF-900B-183C06AF74B4}"/>
              </a:ext>
            </a:extLst>
          </p:cNvPr>
          <p:cNvPicPr preferRelativeResize="0"/>
          <p:nvPr/>
        </p:nvPicPr>
        <p:blipFill rotWithShape="1">
          <a:blip r:embed="rId4">
            <a:alphaModFix/>
          </a:blip>
          <a:srcRect/>
          <a:stretch/>
        </p:blipFill>
        <p:spPr>
          <a:xfrm>
            <a:off x="433702" y="3771612"/>
            <a:ext cx="307214" cy="258340"/>
          </a:xfrm>
          <a:prstGeom prst="rect">
            <a:avLst/>
          </a:prstGeom>
          <a:noFill/>
          <a:ln>
            <a:noFill/>
          </a:ln>
        </p:spPr>
      </p:pic>
      <p:sp>
        <p:nvSpPr>
          <p:cNvPr id="11" name="Google Shape;108;p3">
            <a:extLst>
              <a:ext uri="{FF2B5EF4-FFF2-40B4-BE49-F238E27FC236}">
                <a16:creationId xmlns:a16="http://schemas.microsoft.com/office/drawing/2014/main" id="{5DEC1A35-C5C1-4E8E-289F-EBA5B9A70E4D}"/>
              </a:ext>
            </a:extLst>
          </p:cNvPr>
          <p:cNvSpPr txBox="1"/>
          <p:nvPr/>
        </p:nvSpPr>
        <p:spPr>
          <a:xfrm>
            <a:off x="862177" y="4136372"/>
            <a:ext cx="6255153" cy="344710"/>
          </a:xfrm>
          <a:prstGeom prst="rect">
            <a:avLst/>
          </a:prstGeom>
          <a:noFill/>
          <a:ln>
            <a:noFill/>
          </a:ln>
        </p:spPr>
        <p:txBody>
          <a:bodyPr spcFirstLastPara="1" wrap="square" lIns="0" tIns="0" rIns="0" bIns="0" anchor="t" anchorCtr="0">
            <a:spAutoFit/>
          </a:bodyPr>
          <a:lstStyle/>
          <a:p>
            <a:pPr defTabSz="609630">
              <a:lnSpc>
                <a:spcPct val="140000"/>
              </a:lnSpc>
              <a:buClr>
                <a:srgbClr val="000000"/>
              </a:buClr>
              <a:buSzPts val="2000"/>
            </a:pPr>
            <a:r>
              <a:rPr lang="en-US" sz="1600" kern="0" dirty="0">
                <a:solidFill>
                  <a:srgbClr val="FFFFFF"/>
                </a:solidFill>
                <a:latin typeface="Zilla Slab" pitchFamily="2" charset="0"/>
                <a:ea typeface="Zilla Slab" pitchFamily="2" charset="0"/>
                <a:cs typeface="Poppins"/>
                <a:sym typeface="Poppins"/>
              </a:rPr>
              <a:t>Research the competition</a:t>
            </a:r>
          </a:p>
        </p:txBody>
      </p:sp>
      <p:pic>
        <p:nvPicPr>
          <p:cNvPr id="12" name="Google Shape;234;p11">
            <a:extLst>
              <a:ext uri="{FF2B5EF4-FFF2-40B4-BE49-F238E27FC236}">
                <a16:creationId xmlns:a16="http://schemas.microsoft.com/office/drawing/2014/main" id="{0BABB429-C18E-6D82-22D2-03EE323B6F00}"/>
              </a:ext>
            </a:extLst>
          </p:cNvPr>
          <p:cNvPicPr preferRelativeResize="0"/>
          <p:nvPr/>
        </p:nvPicPr>
        <p:blipFill rotWithShape="1">
          <a:blip r:embed="rId4">
            <a:alphaModFix/>
          </a:blip>
          <a:srcRect/>
          <a:stretch/>
        </p:blipFill>
        <p:spPr>
          <a:xfrm>
            <a:off x="425606" y="4200065"/>
            <a:ext cx="307214" cy="258340"/>
          </a:xfrm>
          <a:prstGeom prst="rect">
            <a:avLst/>
          </a:prstGeom>
          <a:noFill/>
          <a:ln>
            <a:noFill/>
          </a:ln>
        </p:spPr>
      </p:pic>
      <p:sp>
        <p:nvSpPr>
          <p:cNvPr id="13" name="Google Shape;108;p3">
            <a:extLst>
              <a:ext uri="{FF2B5EF4-FFF2-40B4-BE49-F238E27FC236}">
                <a16:creationId xmlns:a16="http://schemas.microsoft.com/office/drawing/2014/main" id="{4A5E5A8D-D272-1D3C-A5AA-BA05AC948847}"/>
              </a:ext>
            </a:extLst>
          </p:cNvPr>
          <p:cNvSpPr txBox="1"/>
          <p:nvPr/>
        </p:nvSpPr>
        <p:spPr>
          <a:xfrm>
            <a:off x="862177" y="4593288"/>
            <a:ext cx="6793214" cy="344710"/>
          </a:xfrm>
          <a:prstGeom prst="rect">
            <a:avLst/>
          </a:prstGeom>
          <a:noFill/>
          <a:ln>
            <a:noFill/>
          </a:ln>
        </p:spPr>
        <p:txBody>
          <a:bodyPr spcFirstLastPara="1" wrap="square" lIns="0" tIns="0" rIns="0" bIns="0" anchor="t" anchorCtr="0">
            <a:spAutoFit/>
          </a:bodyPr>
          <a:lstStyle/>
          <a:p>
            <a:pPr defTabSz="609630">
              <a:lnSpc>
                <a:spcPct val="140000"/>
              </a:lnSpc>
              <a:buClr>
                <a:srgbClr val="000000"/>
              </a:buClr>
              <a:buSzPts val="2000"/>
            </a:pPr>
            <a:r>
              <a:rPr lang="en-US" sz="1600" kern="0" dirty="0">
                <a:solidFill>
                  <a:srgbClr val="FFFFFF"/>
                </a:solidFill>
                <a:latin typeface="Zilla Slab" pitchFamily="2" charset="0"/>
                <a:ea typeface="Zilla Slab" pitchFamily="2" charset="0"/>
                <a:cs typeface="Poppins"/>
                <a:sym typeface="Poppins"/>
              </a:rPr>
              <a:t>Understand when is best to send each type: Test with smart sending</a:t>
            </a:r>
          </a:p>
        </p:txBody>
      </p:sp>
      <p:pic>
        <p:nvPicPr>
          <p:cNvPr id="14" name="Google Shape;234;p11">
            <a:extLst>
              <a:ext uri="{FF2B5EF4-FFF2-40B4-BE49-F238E27FC236}">
                <a16:creationId xmlns:a16="http://schemas.microsoft.com/office/drawing/2014/main" id="{35FE706E-7AA1-A779-782A-9CEF0ED37205}"/>
              </a:ext>
            </a:extLst>
          </p:cNvPr>
          <p:cNvPicPr preferRelativeResize="0"/>
          <p:nvPr/>
        </p:nvPicPr>
        <p:blipFill rotWithShape="1">
          <a:blip r:embed="rId4">
            <a:alphaModFix/>
          </a:blip>
          <a:srcRect/>
          <a:stretch/>
        </p:blipFill>
        <p:spPr>
          <a:xfrm>
            <a:off x="410108" y="4644016"/>
            <a:ext cx="307214" cy="258340"/>
          </a:xfrm>
          <a:prstGeom prst="rect">
            <a:avLst/>
          </a:prstGeom>
          <a:noFill/>
          <a:ln>
            <a:noFill/>
          </a:ln>
        </p:spPr>
      </p:pic>
      <p:sp>
        <p:nvSpPr>
          <p:cNvPr id="15" name="Google Shape;108;p3">
            <a:extLst>
              <a:ext uri="{FF2B5EF4-FFF2-40B4-BE49-F238E27FC236}">
                <a16:creationId xmlns:a16="http://schemas.microsoft.com/office/drawing/2014/main" id="{0612E231-2392-AEA9-3ADB-4E1B83B3F6CD}"/>
              </a:ext>
            </a:extLst>
          </p:cNvPr>
          <p:cNvSpPr txBox="1"/>
          <p:nvPr/>
        </p:nvSpPr>
        <p:spPr>
          <a:xfrm>
            <a:off x="862178" y="5034346"/>
            <a:ext cx="6255152" cy="344710"/>
          </a:xfrm>
          <a:prstGeom prst="rect">
            <a:avLst/>
          </a:prstGeom>
          <a:noFill/>
          <a:ln>
            <a:noFill/>
          </a:ln>
        </p:spPr>
        <p:txBody>
          <a:bodyPr spcFirstLastPara="1" wrap="square" lIns="0" tIns="0" rIns="0" bIns="0" anchor="t" anchorCtr="0">
            <a:spAutoFit/>
          </a:bodyPr>
          <a:lstStyle/>
          <a:p>
            <a:pPr defTabSz="609630">
              <a:lnSpc>
                <a:spcPct val="140000"/>
              </a:lnSpc>
              <a:buClr>
                <a:srgbClr val="000000"/>
              </a:buClr>
              <a:buSzPts val="2000"/>
            </a:pPr>
            <a:r>
              <a:rPr lang="en-US" sz="1600" kern="0" dirty="0">
                <a:solidFill>
                  <a:srgbClr val="FFFFFF"/>
                </a:solidFill>
                <a:latin typeface="Zilla Slab" pitchFamily="2" charset="0"/>
                <a:ea typeface="Zilla Slab" pitchFamily="2" charset="0"/>
                <a:cs typeface="Poppins"/>
                <a:sym typeface="Poppins"/>
              </a:rPr>
              <a:t>Understand what content works best: A/B test versions of emails</a:t>
            </a:r>
          </a:p>
        </p:txBody>
      </p:sp>
      <p:pic>
        <p:nvPicPr>
          <p:cNvPr id="16" name="Google Shape;234;p11">
            <a:extLst>
              <a:ext uri="{FF2B5EF4-FFF2-40B4-BE49-F238E27FC236}">
                <a16:creationId xmlns:a16="http://schemas.microsoft.com/office/drawing/2014/main" id="{5E8A73E0-2E80-A41C-F81D-157143AC1DFB}"/>
              </a:ext>
            </a:extLst>
          </p:cNvPr>
          <p:cNvPicPr preferRelativeResize="0"/>
          <p:nvPr/>
        </p:nvPicPr>
        <p:blipFill rotWithShape="1">
          <a:blip r:embed="rId4">
            <a:alphaModFix/>
          </a:blip>
          <a:srcRect/>
          <a:stretch/>
        </p:blipFill>
        <p:spPr>
          <a:xfrm>
            <a:off x="410108" y="5112507"/>
            <a:ext cx="307214" cy="258340"/>
          </a:xfrm>
          <a:prstGeom prst="rect">
            <a:avLst/>
          </a:prstGeom>
          <a:noFill/>
          <a:ln>
            <a:noFill/>
          </a:ln>
        </p:spPr>
      </p:pic>
      <p:pic>
        <p:nvPicPr>
          <p:cNvPr id="18" name="Google Shape;234;p11">
            <a:extLst>
              <a:ext uri="{FF2B5EF4-FFF2-40B4-BE49-F238E27FC236}">
                <a16:creationId xmlns:a16="http://schemas.microsoft.com/office/drawing/2014/main" id="{AD3E0F9E-C29B-DC75-74A5-50F445F295F5}"/>
              </a:ext>
            </a:extLst>
          </p:cNvPr>
          <p:cNvPicPr preferRelativeResize="0"/>
          <p:nvPr/>
        </p:nvPicPr>
        <p:blipFill rotWithShape="1">
          <a:blip r:embed="rId4">
            <a:alphaModFix/>
          </a:blip>
          <a:srcRect/>
          <a:stretch/>
        </p:blipFill>
        <p:spPr>
          <a:xfrm>
            <a:off x="410108" y="5556458"/>
            <a:ext cx="307214" cy="258340"/>
          </a:xfrm>
          <a:prstGeom prst="rect">
            <a:avLst/>
          </a:prstGeom>
          <a:noFill/>
          <a:ln>
            <a:noFill/>
          </a:ln>
        </p:spPr>
      </p:pic>
      <p:sp>
        <p:nvSpPr>
          <p:cNvPr id="19" name="Google Shape;108;p3">
            <a:extLst>
              <a:ext uri="{FF2B5EF4-FFF2-40B4-BE49-F238E27FC236}">
                <a16:creationId xmlns:a16="http://schemas.microsoft.com/office/drawing/2014/main" id="{66479C49-0197-FACE-DC6C-698AA5858282}"/>
              </a:ext>
            </a:extLst>
          </p:cNvPr>
          <p:cNvSpPr txBox="1"/>
          <p:nvPr/>
        </p:nvSpPr>
        <p:spPr>
          <a:xfrm>
            <a:off x="850381" y="5472872"/>
            <a:ext cx="6266950" cy="344710"/>
          </a:xfrm>
          <a:prstGeom prst="rect">
            <a:avLst/>
          </a:prstGeom>
          <a:noFill/>
          <a:ln>
            <a:noFill/>
          </a:ln>
        </p:spPr>
        <p:txBody>
          <a:bodyPr spcFirstLastPara="1" wrap="square" lIns="0" tIns="0" rIns="0" bIns="0" anchor="t" anchorCtr="0">
            <a:spAutoFit/>
          </a:bodyPr>
          <a:lstStyle/>
          <a:p>
            <a:pPr defTabSz="609630">
              <a:lnSpc>
                <a:spcPct val="140000"/>
              </a:lnSpc>
              <a:buClr>
                <a:srgbClr val="000000"/>
              </a:buClr>
              <a:buSzPts val="2000"/>
            </a:pPr>
            <a:r>
              <a:rPr lang="en-US" sz="1600" kern="0" dirty="0">
                <a:solidFill>
                  <a:srgbClr val="FFFFFF"/>
                </a:solidFill>
                <a:latin typeface="Zilla Slab" pitchFamily="2" charset="0"/>
                <a:ea typeface="Zilla Slab" pitchFamily="2" charset="0"/>
                <a:cs typeface="Poppins"/>
                <a:sym typeface="Poppins"/>
              </a:rPr>
              <a:t>Segmentation: List by customer type / interests </a:t>
            </a:r>
          </a:p>
        </p:txBody>
      </p:sp>
      <p:sp>
        <p:nvSpPr>
          <p:cNvPr id="6" name="Google Shape;108;p3">
            <a:extLst>
              <a:ext uri="{FF2B5EF4-FFF2-40B4-BE49-F238E27FC236}">
                <a16:creationId xmlns:a16="http://schemas.microsoft.com/office/drawing/2014/main" id="{F32B11CB-BB17-734A-17F5-552B12669556}"/>
              </a:ext>
            </a:extLst>
          </p:cNvPr>
          <p:cNvSpPr txBox="1"/>
          <p:nvPr/>
        </p:nvSpPr>
        <p:spPr>
          <a:xfrm>
            <a:off x="433701" y="1813819"/>
            <a:ext cx="7011293" cy="904863"/>
          </a:xfrm>
          <a:prstGeom prst="rect">
            <a:avLst/>
          </a:prstGeom>
          <a:noFill/>
          <a:ln>
            <a:noFill/>
          </a:ln>
        </p:spPr>
        <p:txBody>
          <a:bodyPr spcFirstLastPara="1" wrap="square" lIns="0" tIns="0" rIns="0" bIns="0" anchor="t" anchorCtr="0">
            <a:spAutoFit/>
          </a:bodyPr>
          <a:lstStyle/>
          <a:p>
            <a:pPr defTabSz="609630">
              <a:lnSpc>
                <a:spcPct val="140000"/>
              </a:lnSpc>
              <a:buClr>
                <a:srgbClr val="000000"/>
              </a:buClr>
              <a:buSzPts val="2000"/>
            </a:pPr>
            <a:r>
              <a:rPr lang="en-GB" sz="1400" kern="0" dirty="0">
                <a:solidFill>
                  <a:srgbClr val="FFFFFF"/>
                </a:solidFill>
                <a:latin typeface="Poppins"/>
                <a:ea typeface="Poppins"/>
                <a:cs typeface="Poppins"/>
                <a:sym typeface="Poppins"/>
              </a:rPr>
              <a:t>When are these kinds of emails used? Think regular newsletters, new product launches, or sale announcements. Any kind of one-time information you want to share with your email list will be conveyed through a campaign. </a:t>
            </a:r>
          </a:p>
        </p:txBody>
      </p:sp>
      <p:pic>
        <p:nvPicPr>
          <p:cNvPr id="8" name="Picture 7">
            <a:extLst>
              <a:ext uri="{FF2B5EF4-FFF2-40B4-BE49-F238E27FC236}">
                <a16:creationId xmlns:a16="http://schemas.microsoft.com/office/drawing/2014/main" id="{C30E9B14-A4B3-B1CF-4E4B-D2468854F5E4}"/>
              </a:ext>
            </a:extLst>
          </p:cNvPr>
          <p:cNvPicPr>
            <a:picLocks noChangeAspect="1"/>
          </p:cNvPicPr>
          <p:nvPr/>
        </p:nvPicPr>
        <p:blipFill>
          <a:blip r:embed="rId5"/>
          <a:stretch>
            <a:fillRect/>
          </a:stretch>
        </p:blipFill>
        <p:spPr>
          <a:xfrm>
            <a:off x="7742445" y="364919"/>
            <a:ext cx="4255954" cy="6214820"/>
          </a:xfrm>
          <a:prstGeom prst="rect">
            <a:avLst/>
          </a:prstGeom>
        </p:spPr>
      </p:pic>
    </p:spTree>
    <p:extLst>
      <p:ext uri="{BB962C8B-B14F-4D97-AF65-F5344CB8AC3E}">
        <p14:creationId xmlns:p14="http://schemas.microsoft.com/office/powerpoint/2010/main" val="35565640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l="1792" r="3096"/>
          <a:stretch/>
        </p:blipFill>
        <p:spPr>
          <a:xfrm>
            <a:off x="0" y="0"/>
            <a:ext cx="12192000" cy="6858000"/>
          </a:xfrm>
          <a:prstGeom prst="rect">
            <a:avLst/>
          </a:prstGeom>
          <a:noFill/>
          <a:ln>
            <a:noFill/>
          </a:ln>
        </p:spPr>
      </p:pic>
      <p:pic>
        <p:nvPicPr>
          <p:cNvPr id="85" name="Google Shape;85;p1"/>
          <p:cNvPicPr preferRelativeResize="0"/>
          <p:nvPr/>
        </p:nvPicPr>
        <p:blipFill rotWithShape="1">
          <a:blip r:embed="rId4">
            <a:alphaModFix/>
          </a:blip>
          <a:srcRect/>
          <a:stretch/>
        </p:blipFill>
        <p:spPr>
          <a:xfrm>
            <a:off x="5020017" y="518616"/>
            <a:ext cx="2151967" cy="334369"/>
          </a:xfrm>
          <a:prstGeom prst="rect">
            <a:avLst/>
          </a:prstGeom>
          <a:noFill/>
          <a:ln>
            <a:noFill/>
          </a:ln>
        </p:spPr>
      </p:pic>
      <p:grpSp>
        <p:nvGrpSpPr>
          <p:cNvPr id="86" name="Google Shape;86;p1"/>
          <p:cNvGrpSpPr/>
          <p:nvPr/>
        </p:nvGrpSpPr>
        <p:grpSpPr>
          <a:xfrm>
            <a:off x="646771" y="2628907"/>
            <a:ext cx="10889164" cy="1578092"/>
            <a:chOff x="-3137788" y="125741"/>
            <a:chExt cx="21778328" cy="3156183"/>
          </a:xfrm>
        </p:grpSpPr>
        <p:pic>
          <p:nvPicPr>
            <p:cNvPr id="87" name="Google Shape;87;p1"/>
            <p:cNvPicPr preferRelativeResize="0"/>
            <p:nvPr/>
          </p:nvPicPr>
          <p:blipFill rotWithShape="1">
            <a:blip r:embed="rId5">
              <a:alphaModFix/>
            </a:blip>
            <a:srcRect l="6640" t="33014" r="8438" b="34856"/>
            <a:stretch/>
          </p:blipFill>
          <p:spPr>
            <a:xfrm>
              <a:off x="0" y="1911718"/>
              <a:ext cx="15521342" cy="1370206"/>
            </a:xfrm>
            <a:prstGeom prst="rect">
              <a:avLst/>
            </a:prstGeom>
            <a:noFill/>
            <a:ln>
              <a:noFill/>
            </a:ln>
          </p:spPr>
        </p:pic>
        <p:pic>
          <p:nvPicPr>
            <p:cNvPr id="88" name="Google Shape;88;p1"/>
            <p:cNvPicPr preferRelativeResize="0"/>
            <p:nvPr/>
          </p:nvPicPr>
          <p:blipFill rotWithShape="1">
            <a:blip r:embed="rId5">
              <a:alphaModFix/>
            </a:blip>
            <a:srcRect t="17766" b="23010"/>
            <a:stretch/>
          </p:blipFill>
          <p:spPr>
            <a:xfrm>
              <a:off x="-1665828" y="238773"/>
              <a:ext cx="19737658" cy="1370205"/>
            </a:xfrm>
            <a:prstGeom prst="rect">
              <a:avLst/>
            </a:prstGeom>
            <a:noFill/>
            <a:ln>
              <a:noFill/>
            </a:ln>
          </p:spPr>
        </p:pic>
        <p:sp>
          <p:nvSpPr>
            <p:cNvPr id="89" name="Google Shape;89;p1"/>
            <p:cNvSpPr txBox="1"/>
            <p:nvPr/>
          </p:nvSpPr>
          <p:spPr>
            <a:xfrm>
              <a:off x="-3137788" y="125741"/>
              <a:ext cx="21778328" cy="3114697"/>
            </a:xfrm>
            <a:prstGeom prst="rect">
              <a:avLst/>
            </a:prstGeom>
            <a:noFill/>
            <a:ln>
              <a:noFill/>
            </a:ln>
          </p:spPr>
          <p:txBody>
            <a:bodyPr spcFirstLastPara="1" wrap="square" lIns="0" tIns="0" rIns="0" bIns="0" anchor="t" anchorCtr="0">
              <a:spAutoFit/>
            </a:bodyPr>
            <a:lstStyle/>
            <a:p>
              <a:pPr algn="ctr" defTabSz="609630">
                <a:lnSpc>
                  <a:spcPct val="115000"/>
                </a:lnSpc>
                <a:buClr>
                  <a:srgbClr val="000000"/>
                </a:buClr>
                <a:buSzPts val="7000"/>
              </a:pPr>
              <a:r>
                <a:rPr lang="en-GB" sz="4400" b="1" kern="0" dirty="0">
                  <a:solidFill>
                    <a:srgbClr val="FFFFFF"/>
                  </a:solidFill>
                  <a:latin typeface="Zilla Slab"/>
                  <a:ea typeface="Zilla Slab"/>
                  <a:cs typeface="Zilla Slab"/>
                  <a:sym typeface="Zilla Slab"/>
                </a:rPr>
                <a:t>Top Tips for </a:t>
              </a:r>
            </a:p>
            <a:p>
              <a:pPr algn="ctr" defTabSz="609630">
                <a:lnSpc>
                  <a:spcPct val="115000"/>
                </a:lnSpc>
                <a:buClr>
                  <a:srgbClr val="000000"/>
                </a:buClr>
                <a:buSzPts val="7000"/>
              </a:pPr>
              <a:r>
                <a:rPr lang="en-GB" sz="4400" b="1" kern="0" dirty="0">
                  <a:solidFill>
                    <a:srgbClr val="FFFFFF"/>
                  </a:solidFill>
                  <a:latin typeface="Zilla Slab"/>
                  <a:ea typeface="Zilla Slab"/>
                  <a:cs typeface="Zilla Slab"/>
                  <a:sym typeface="Zilla Slab"/>
                </a:rPr>
                <a:t>Planning &amp; Improving Emails </a:t>
              </a:r>
              <a:endParaRPr lang="en-GB" sz="900" kern="0" dirty="0">
                <a:solidFill>
                  <a:srgbClr val="000000"/>
                </a:solidFill>
                <a:latin typeface="Arial"/>
                <a:ea typeface="Arial"/>
                <a:cs typeface="Arial"/>
                <a:sym typeface="Arial"/>
              </a:endParaRPr>
            </a:p>
          </p:txBody>
        </p:sp>
      </p:grpSp>
      <p:sp>
        <p:nvSpPr>
          <p:cNvPr id="90" name="Google Shape;90;p1"/>
          <p:cNvSpPr txBox="1"/>
          <p:nvPr/>
        </p:nvSpPr>
        <p:spPr>
          <a:xfrm>
            <a:off x="5184974" y="6134100"/>
            <a:ext cx="1822053" cy="258340"/>
          </a:xfrm>
          <a:prstGeom prst="rect">
            <a:avLst/>
          </a:prstGeom>
          <a:noFill/>
          <a:ln>
            <a:noFill/>
          </a:ln>
        </p:spPr>
        <p:txBody>
          <a:bodyPr spcFirstLastPara="1" wrap="square" lIns="0" tIns="0" rIns="0" bIns="0" anchor="t" anchorCtr="0">
            <a:spAutoFit/>
          </a:bodyPr>
          <a:lstStyle/>
          <a:p>
            <a:pPr algn="ctr">
              <a:lnSpc>
                <a:spcPct val="140022"/>
              </a:lnSpc>
              <a:buClr>
                <a:srgbClr val="000000"/>
              </a:buClr>
              <a:buSzPts val="1799"/>
            </a:pPr>
            <a:r>
              <a:rPr lang="en-US" sz="1199" dirty="0">
                <a:solidFill>
                  <a:srgbClr val="F766AB"/>
                </a:solidFill>
                <a:latin typeface="Poppins"/>
                <a:ea typeface="Poppins"/>
                <a:cs typeface="Poppins"/>
                <a:sym typeface="Poppins"/>
              </a:rPr>
              <a:t>ecommercecamp.co.uk</a:t>
            </a:r>
            <a:endParaRPr sz="933"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6318608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Google Shape;298;p14">
            <a:extLst>
              <a:ext uri="{FF2B5EF4-FFF2-40B4-BE49-F238E27FC236}">
                <a16:creationId xmlns:a16="http://schemas.microsoft.com/office/drawing/2014/main" id="{A8DF72FB-65FD-4185-A0F6-91924369EAAF}"/>
              </a:ext>
            </a:extLst>
          </p:cNvPr>
          <p:cNvPicPr preferRelativeResize="0"/>
          <p:nvPr/>
        </p:nvPicPr>
        <p:blipFill rotWithShape="1">
          <a:blip r:embed="rId3">
            <a:alphaModFix/>
          </a:blip>
          <a:srcRect l="2481" r="2480"/>
          <a:stretch/>
        </p:blipFill>
        <p:spPr>
          <a:xfrm>
            <a:off x="0" y="0"/>
            <a:ext cx="12192000" cy="6858000"/>
          </a:xfrm>
          <a:prstGeom prst="rect">
            <a:avLst/>
          </a:prstGeom>
          <a:noFill/>
          <a:ln>
            <a:noFill/>
          </a:ln>
        </p:spPr>
      </p:pic>
      <p:sp>
        <p:nvSpPr>
          <p:cNvPr id="6" name="Rectangle 6"/>
          <p:cNvSpPr>
            <a:spLocks noChangeArrowheads="1"/>
          </p:cNvSpPr>
          <p:nvPr/>
        </p:nvSpPr>
        <p:spPr bwMode="auto">
          <a:xfrm>
            <a:off x="0" y="3175"/>
            <a:ext cx="12176125"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7" name="Rectangle 7"/>
          <p:cNvSpPr>
            <a:spLocks noChangeArrowheads="1"/>
          </p:cNvSpPr>
          <p:nvPr/>
        </p:nvSpPr>
        <p:spPr bwMode="auto">
          <a:xfrm>
            <a:off x="9313781" y="4881563"/>
            <a:ext cx="204530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altLang="ru-RU" sz="1400" b="1" i="0" u="none" strike="noStrike" kern="1200" cap="none" spc="0" normalizeH="0" baseline="0" noProof="0" dirty="0">
                <a:ln>
                  <a:noFill/>
                </a:ln>
                <a:solidFill>
                  <a:srgbClr val="00CEE8">
                    <a:lumMod val="60000"/>
                    <a:lumOff val="40000"/>
                  </a:srgbClr>
                </a:solidFill>
                <a:effectLst/>
                <a:uLnTx/>
                <a:uFillTx/>
                <a:latin typeface="Open Sans" panose="020B0606030504020204" pitchFamily="34" charset="0"/>
                <a:ea typeface="+mn-ea"/>
                <a:cs typeface="+mn-cs"/>
              </a:rPr>
              <a:t>08</a:t>
            </a:r>
            <a:r>
              <a:rPr kumimoji="0" lang="en-GB" altLang="ru-RU" sz="1400" b="1" i="0" u="none" strike="noStrike" kern="1200" cap="none" spc="0" normalizeH="0" baseline="0" noProof="0" dirty="0">
                <a:ln>
                  <a:noFill/>
                </a:ln>
                <a:solidFill>
                  <a:srgbClr val="00CEE8">
                    <a:lumMod val="60000"/>
                    <a:lumOff val="40000"/>
                  </a:srgbClr>
                </a:solidFill>
                <a:effectLst/>
                <a:uLnTx/>
                <a:uFillTx/>
                <a:latin typeface="Open Sans" panose="020B0606030504020204" pitchFamily="34" charset="0"/>
                <a:ea typeface="+mn-ea"/>
                <a:cs typeface="+mn-cs"/>
              </a:rPr>
              <a:t> ANYLIZE &amp; IMPROVE</a:t>
            </a:r>
            <a:endParaRPr kumimoji="0" lang="ru-RU" altLang="ru-RU" sz="1800" b="0" i="0" u="none" strike="noStrike" kern="1200" cap="none" spc="0" normalizeH="0" baseline="0" noProof="0" dirty="0">
              <a:ln>
                <a:noFill/>
              </a:ln>
              <a:solidFill>
                <a:srgbClr val="00CEE8">
                  <a:lumMod val="60000"/>
                  <a:lumOff val="40000"/>
                </a:srgbClr>
              </a:solidFill>
              <a:effectLst/>
              <a:uLnTx/>
              <a:uFillTx/>
              <a:latin typeface="Arial" panose="020B0604020202020204" pitchFamily="34" charset="0"/>
              <a:ea typeface="+mn-ea"/>
              <a:cs typeface="+mn-cs"/>
            </a:endParaRPr>
          </a:p>
        </p:txBody>
      </p:sp>
      <p:sp>
        <p:nvSpPr>
          <p:cNvPr id="8" name="Rectangle 8"/>
          <p:cNvSpPr>
            <a:spLocks noChangeArrowheads="1"/>
          </p:cNvSpPr>
          <p:nvPr/>
        </p:nvSpPr>
        <p:spPr bwMode="auto">
          <a:xfrm>
            <a:off x="9313781" y="3586163"/>
            <a:ext cx="20133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altLang="ru-RU" sz="1400" b="1" i="0" u="none" strike="noStrike" kern="1200" cap="none" spc="0" normalizeH="0" baseline="0" noProof="0" dirty="0">
                <a:ln>
                  <a:noFill/>
                </a:ln>
                <a:solidFill>
                  <a:srgbClr val="00CEE8"/>
                </a:solidFill>
                <a:effectLst/>
                <a:uLnTx/>
                <a:uFillTx/>
                <a:latin typeface="Open Sans" panose="020B0606030504020204" pitchFamily="34" charset="0"/>
                <a:ea typeface="+mn-ea"/>
                <a:cs typeface="+mn-cs"/>
              </a:rPr>
              <a:t>07</a:t>
            </a:r>
            <a:r>
              <a:rPr kumimoji="0" lang="en-GB" altLang="ru-RU" sz="1400" b="1" i="0" u="none" strike="noStrike" kern="1200" cap="none" spc="0" normalizeH="0" baseline="0" noProof="0" dirty="0">
                <a:ln>
                  <a:noFill/>
                </a:ln>
                <a:solidFill>
                  <a:srgbClr val="00CEE8"/>
                </a:solidFill>
                <a:effectLst/>
                <a:uLnTx/>
                <a:uFillTx/>
                <a:latin typeface="Open Sans" panose="020B0606030504020204" pitchFamily="34" charset="0"/>
                <a:ea typeface="+mn-ea"/>
                <a:cs typeface="+mn-cs"/>
              </a:rPr>
              <a:t> TIME AND A/B TEST</a:t>
            </a:r>
            <a:endParaRPr kumimoji="0" lang="ru-RU" altLang="ru-RU" sz="1800" b="0" i="0" u="none" strike="noStrike" kern="1200" cap="none" spc="0" normalizeH="0" baseline="0" noProof="0" dirty="0">
              <a:ln>
                <a:noFill/>
              </a:ln>
              <a:solidFill>
                <a:srgbClr val="00CEE8"/>
              </a:solidFill>
              <a:effectLst/>
              <a:uLnTx/>
              <a:uFillTx/>
              <a:latin typeface="Arial" panose="020B0604020202020204" pitchFamily="34" charset="0"/>
              <a:ea typeface="+mn-ea"/>
              <a:cs typeface="+mn-cs"/>
            </a:endParaRPr>
          </a:p>
        </p:txBody>
      </p:sp>
      <p:sp>
        <p:nvSpPr>
          <p:cNvPr id="9" name="Rectangle 9"/>
          <p:cNvSpPr>
            <a:spLocks noChangeArrowheads="1"/>
          </p:cNvSpPr>
          <p:nvPr/>
        </p:nvSpPr>
        <p:spPr bwMode="auto">
          <a:xfrm>
            <a:off x="9313781" y="2292350"/>
            <a:ext cx="215539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altLang="ru-RU" sz="1500" b="1" i="0" u="none" strike="noStrike" kern="1200" cap="none" spc="0" normalizeH="0" baseline="0" noProof="0" dirty="0">
                <a:ln>
                  <a:noFill/>
                </a:ln>
                <a:solidFill>
                  <a:srgbClr val="03A9F4"/>
                </a:solidFill>
                <a:effectLst/>
                <a:uLnTx/>
                <a:uFillTx/>
                <a:latin typeface="Open Sans" panose="020B0606030504020204" pitchFamily="34" charset="0"/>
                <a:ea typeface="+mn-ea"/>
                <a:cs typeface="+mn-cs"/>
              </a:rPr>
              <a:t>06</a:t>
            </a:r>
            <a:r>
              <a:rPr kumimoji="0" lang="en-GB" altLang="ru-RU" sz="1500" b="1" i="0" u="none" strike="noStrike" kern="1200" cap="none" spc="0" normalizeH="0" baseline="0" noProof="0" dirty="0">
                <a:ln>
                  <a:noFill/>
                </a:ln>
                <a:solidFill>
                  <a:srgbClr val="03A9F4"/>
                </a:solidFill>
                <a:effectLst/>
                <a:uLnTx/>
                <a:uFillTx/>
                <a:latin typeface="Open Sans" panose="020B0606030504020204" pitchFamily="34" charset="0"/>
                <a:ea typeface="+mn-ea"/>
                <a:cs typeface="+mn-cs"/>
              </a:rPr>
              <a:t> SEND</a:t>
            </a:r>
            <a:r>
              <a:rPr kumimoji="0" lang="en-GB" altLang="ru-RU" sz="1500" b="1" i="0" u="none" strike="noStrike" kern="1200" cap="none" spc="0" normalizeH="0" noProof="0" dirty="0">
                <a:ln>
                  <a:noFill/>
                </a:ln>
                <a:solidFill>
                  <a:srgbClr val="03A9F4"/>
                </a:solidFill>
                <a:effectLst/>
                <a:uLnTx/>
                <a:uFillTx/>
                <a:latin typeface="Open Sans" panose="020B0606030504020204" pitchFamily="34" charset="0"/>
                <a:ea typeface="+mn-ea"/>
                <a:cs typeface="+mn-cs"/>
              </a:rPr>
              <a:t> TO SEGMENTS</a:t>
            </a:r>
            <a:endParaRPr kumimoji="0" lang="ru-RU" altLang="ru-RU" sz="1800" b="0" i="0" u="none" strike="noStrike" kern="1200" cap="none" spc="0" normalizeH="0" baseline="0" noProof="0" dirty="0">
              <a:ln>
                <a:noFill/>
              </a:ln>
              <a:solidFill>
                <a:srgbClr val="03A9F4"/>
              </a:solidFill>
              <a:effectLst/>
              <a:uLnTx/>
              <a:uFillTx/>
              <a:latin typeface="Arial" panose="020B0604020202020204" pitchFamily="34" charset="0"/>
              <a:ea typeface="+mn-ea"/>
              <a:cs typeface="+mn-cs"/>
            </a:endParaRPr>
          </a:p>
        </p:txBody>
      </p:sp>
      <p:sp>
        <p:nvSpPr>
          <p:cNvPr id="10" name="Rectangle 10"/>
          <p:cNvSpPr>
            <a:spLocks noChangeArrowheads="1"/>
          </p:cNvSpPr>
          <p:nvPr/>
        </p:nvSpPr>
        <p:spPr bwMode="auto">
          <a:xfrm>
            <a:off x="9313781" y="1001713"/>
            <a:ext cx="169328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altLang="ru-RU" sz="1400" b="1" i="0" u="none" strike="noStrike" kern="1200" cap="none" spc="0" normalizeH="0" baseline="0" noProof="0" dirty="0">
                <a:ln>
                  <a:noFill/>
                </a:ln>
                <a:solidFill>
                  <a:schemeClr val="accent3"/>
                </a:solidFill>
                <a:effectLst/>
                <a:uLnTx/>
                <a:uFillTx/>
                <a:latin typeface="Open Sans" panose="020B0606030504020204" pitchFamily="34" charset="0"/>
                <a:ea typeface="+mn-ea"/>
                <a:cs typeface="+mn-cs"/>
              </a:rPr>
              <a:t>05</a:t>
            </a:r>
            <a:r>
              <a:rPr kumimoji="0" lang="en-GB" altLang="ru-RU" sz="1400" b="1" i="0" u="none" strike="noStrike" kern="1200" cap="none" spc="0" normalizeH="0" baseline="0" noProof="0" dirty="0">
                <a:ln>
                  <a:noFill/>
                </a:ln>
                <a:solidFill>
                  <a:schemeClr val="accent3"/>
                </a:solidFill>
                <a:effectLst/>
                <a:uLnTx/>
                <a:uFillTx/>
                <a:latin typeface="Open Sans" panose="020B0606030504020204" pitchFamily="34" charset="0"/>
                <a:ea typeface="+mn-ea"/>
                <a:cs typeface="+mn-cs"/>
              </a:rPr>
              <a:t> USE CLEAR CTA’S</a:t>
            </a:r>
            <a:endParaRPr kumimoji="0" lang="ru-RU" altLang="ru-RU" sz="1800" b="0" i="0" u="none" strike="noStrike" kern="1200" cap="none" spc="0" normalizeH="0" baseline="0" noProof="0" dirty="0">
              <a:ln>
                <a:noFill/>
              </a:ln>
              <a:solidFill>
                <a:schemeClr val="accent3"/>
              </a:solidFill>
              <a:effectLst/>
              <a:uLnTx/>
              <a:uFillTx/>
              <a:ea typeface="+mn-ea"/>
              <a:cs typeface="+mn-cs"/>
            </a:endParaRPr>
          </a:p>
        </p:txBody>
      </p:sp>
      <p:sp>
        <p:nvSpPr>
          <p:cNvPr id="11" name="Rectangle 11"/>
          <p:cNvSpPr>
            <a:spLocks noChangeArrowheads="1"/>
          </p:cNvSpPr>
          <p:nvPr/>
        </p:nvSpPr>
        <p:spPr bwMode="auto">
          <a:xfrm>
            <a:off x="683464" y="4893200"/>
            <a:ext cx="270548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altLang="ru-RU" sz="1400" b="1" i="0" u="none" strike="noStrike" kern="1200" cap="none" spc="0" normalizeH="0" baseline="0" noProof="0" dirty="0">
                <a:ln>
                  <a:noFill/>
                </a:ln>
                <a:solidFill>
                  <a:schemeClr val="accent3"/>
                </a:solidFill>
                <a:effectLst/>
                <a:uLnTx/>
                <a:uFillTx/>
                <a:latin typeface="Open Sans" panose="020B0606030504020204" pitchFamily="34" charset="0"/>
                <a:ea typeface="+mn-ea"/>
                <a:cs typeface="+mn-cs"/>
              </a:rPr>
              <a:t>04</a:t>
            </a:r>
            <a:r>
              <a:rPr kumimoji="0" lang="en-GB" altLang="ru-RU" sz="1400" b="1" i="0" u="none" strike="noStrike" kern="1200" cap="none" spc="0" normalizeH="0" baseline="0" noProof="0" dirty="0">
                <a:ln>
                  <a:noFill/>
                </a:ln>
                <a:solidFill>
                  <a:schemeClr val="accent3"/>
                </a:solidFill>
                <a:effectLst/>
                <a:uLnTx/>
                <a:uFillTx/>
                <a:latin typeface="Open Sans" panose="020B0606030504020204" pitchFamily="34" charset="0"/>
                <a:ea typeface="+mn-ea"/>
                <a:cs typeface="+mn-cs"/>
              </a:rPr>
              <a:t> COMPELLING</a:t>
            </a:r>
            <a:r>
              <a:rPr kumimoji="0" lang="en-GB" altLang="ru-RU" sz="1400" b="1" i="0" u="none" strike="noStrike" kern="1200" cap="none" spc="0" normalizeH="0" noProof="0" dirty="0">
                <a:ln>
                  <a:noFill/>
                </a:ln>
                <a:solidFill>
                  <a:schemeClr val="accent3"/>
                </a:solidFill>
                <a:effectLst/>
                <a:uLnTx/>
                <a:uFillTx/>
                <a:latin typeface="Open Sans" panose="020B0606030504020204" pitchFamily="34" charset="0"/>
                <a:ea typeface="+mn-ea"/>
                <a:cs typeface="+mn-cs"/>
              </a:rPr>
              <a:t> SUBJECT LINE</a:t>
            </a:r>
            <a:r>
              <a:rPr kumimoji="0" lang="en-GB" altLang="ru-RU" sz="1400" b="1" i="0" u="none" strike="noStrike" kern="1200" cap="none" spc="0" normalizeH="0" baseline="0" noProof="0" dirty="0">
                <a:ln>
                  <a:noFill/>
                </a:ln>
                <a:solidFill>
                  <a:schemeClr val="accent3"/>
                </a:solidFill>
                <a:effectLst/>
                <a:uLnTx/>
                <a:uFillTx/>
                <a:latin typeface="Open Sans" panose="020B0606030504020204" pitchFamily="34" charset="0"/>
                <a:ea typeface="+mn-ea"/>
                <a:cs typeface="+mn-cs"/>
              </a:rPr>
              <a:t> </a:t>
            </a:r>
            <a:endParaRPr kumimoji="0" lang="ru-RU" altLang="ru-RU" sz="1800" b="0" i="0" u="none" strike="noStrike" kern="1200" cap="none" spc="0" normalizeH="0" baseline="0" noProof="0" dirty="0">
              <a:ln>
                <a:noFill/>
              </a:ln>
              <a:solidFill>
                <a:schemeClr val="accent3"/>
              </a:solidFill>
              <a:effectLst/>
              <a:uLnTx/>
              <a:uFillTx/>
              <a:ea typeface="+mn-ea"/>
              <a:cs typeface="+mn-cs"/>
            </a:endParaRPr>
          </a:p>
        </p:txBody>
      </p:sp>
      <p:sp>
        <p:nvSpPr>
          <p:cNvPr id="12" name="Rectangle 12"/>
          <p:cNvSpPr>
            <a:spLocks noChangeArrowheads="1"/>
          </p:cNvSpPr>
          <p:nvPr/>
        </p:nvSpPr>
        <p:spPr bwMode="auto">
          <a:xfrm>
            <a:off x="683464" y="3597800"/>
            <a:ext cx="163852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altLang="ru-RU" sz="1400" b="1" i="0" u="none" strike="noStrike" kern="1200" cap="none" spc="0" normalizeH="0" baseline="0" noProof="0" dirty="0">
                <a:ln>
                  <a:noFill/>
                </a:ln>
                <a:solidFill>
                  <a:srgbClr val="03A9F4"/>
                </a:solidFill>
                <a:effectLst/>
                <a:uLnTx/>
                <a:uFillTx/>
                <a:latin typeface="Open Sans" panose="020B0606030504020204" pitchFamily="34" charset="0"/>
                <a:ea typeface="+mn-ea"/>
                <a:cs typeface="+mn-cs"/>
              </a:rPr>
              <a:t>03</a:t>
            </a:r>
            <a:r>
              <a:rPr kumimoji="0" lang="en-GB" altLang="ru-RU" sz="1400" b="1" i="0" u="none" strike="noStrike" kern="1200" cap="none" spc="0" normalizeH="0" baseline="0" noProof="0" dirty="0">
                <a:ln>
                  <a:noFill/>
                </a:ln>
                <a:solidFill>
                  <a:srgbClr val="03A9F4"/>
                </a:solidFill>
                <a:effectLst/>
                <a:uLnTx/>
                <a:uFillTx/>
                <a:latin typeface="Open Sans" panose="020B0606030504020204" pitchFamily="34" charset="0"/>
                <a:ea typeface="+mn-ea"/>
                <a:cs typeface="+mn-cs"/>
              </a:rPr>
              <a:t> USE TEMPLATES</a:t>
            </a:r>
            <a:endParaRPr kumimoji="0" lang="ru-RU" altLang="ru-RU" sz="1800" b="0" i="0" u="none" strike="noStrike" kern="1200" cap="none" spc="0" normalizeH="0" baseline="0" noProof="0" dirty="0">
              <a:ln>
                <a:noFill/>
              </a:ln>
              <a:solidFill>
                <a:srgbClr val="03A9F4"/>
              </a:solidFill>
              <a:effectLst/>
              <a:uLnTx/>
              <a:uFillTx/>
              <a:latin typeface="Arial" panose="020B0604020202020204" pitchFamily="34" charset="0"/>
              <a:ea typeface="+mn-ea"/>
              <a:cs typeface="+mn-cs"/>
            </a:endParaRPr>
          </a:p>
        </p:txBody>
      </p:sp>
      <p:sp>
        <p:nvSpPr>
          <p:cNvPr id="13" name="Rectangle 13"/>
          <p:cNvSpPr>
            <a:spLocks noChangeArrowheads="1"/>
          </p:cNvSpPr>
          <p:nvPr/>
        </p:nvSpPr>
        <p:spPr bwMode="auto">
          <a:xfrm>
            <a:off x="683464" y="2303987"/>
            <a:ext cx="222054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altLang="ru-RU" sz="1500" b="1" i="0" u="none" strike="noStrike" kern="1200" cap="none" spc="0" normalizeH="0" baseline="0" noProof="0" dirty="0">
                <a:ln>
                  <a:noFill/>
                </a:ln>
                <a:solidFill>
                  <a:srgbClr val="00CEE8"/>
                </a:solidFill>
                <a:effectLst/>
                <a:uLnTx/>
                <a:uFillTx/>
                <a:latin typeface="Open Sans" panose="020B0606030504020204" pitchFamily="34" charset="0"/>
                <a:ea typeface="+mn-ea"/>
                <a:cs typeface="+mn-cs"/>
              </a:rPr>
              <a:t>02</a:t>
            </a:r>
            <a:r>
              <a:rPr kumimoji="0" lang="en-GB" altLang="ru-RU" sz="1500" b="1" i="0" u="none" strike="noStrike" kern="1200" cap="none" spc="0" normalizeH="0" baseline="0" noProof="0" dirty="0">
                <a:ln>
                  <a:noFill/>
                </a:ln>
                <a:solidFill>
                  <a:srgbClr val="00CEE8"/>
                </a:solidFill>
                <a:effectLst/>
                <a:uLnTx/>
                <a:uFillTx/>
                <a:latin typeface="Open Sans" panose="020B0606030504020204" pitchFamily="34" charset="0"/>
                <a:ea typeface="+mn-ea"/>
                <a:cs typeface="+mn-cs"/>
              </a:rPr>
              <a:t> CREATE A CALENDAR</a:t>
            </a:r>
            <a:endParaRPr kumimoji="0" lang="ru-RU" altLang="ru-RU" sz="1800" b="0" i="0" u="none" strike="noStrike" kern="1200" cap="none" spc="0" normalizeH="0" baseline="0" noProof="0" dirty="0">
              <a:ln>
                <a:noFill/>
              </a:ln>
              <a:solidFill>
                <a:srgbClr val="00CEE8"/>
              </a:solidFill>
              <a:effectLst/>
              <a:uLnTx/>
              <a:uFillTx/>
              <a:latin typeface="Arial" panose="020B0604020202020204" pitchFamily="34" charset="0"/>
              <a:ea typeface="+mn-ea"/>
              <a:cs typeface="+mn-cs"/>
            </a:endParaRPr>
          </a:p>
        </p:txBody>
      </p:sp>
      <p:sp>
        <p:nvSpPr>
          <p:cNvPr id="14" name="Rectangle 14"/>
          <p:cNvSpPr>
            <a:spLocks noChangeArrowheads="1"/>
          </p:cNvSpPr>
          <p:nvPr/>
        </p:nvSpPr>
        <p:spPr bwMode="auto">
          <a:xfrm>
            <a:off x="683464" y="1013350"/>
            <a:ext cx="234923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ru-RU" sz="1400" b="1" i="0" u="none" strike="noStrike" kern="1200" cap="none" spc="0" normalizeH="0" baseline="0" noProof="0" dirty="0">
                <a:ln>
                  <a:noFill/>
                </a:ln>
                <a:solidFill>
                  <a:srgbClr val="00CEE8">
                    <a:lumMod val="60000"/>
                    <a:lumOff val="40000"/>
                  </a:srgbClr>
                </a:solidFill>
                <a:effectLst/>
                <a:uLnTx/>
                <a:uFillTx/>
                <a:latin typeface="Open Sans" panose="020B0606030504020204" pitchFamily="34" charset="0"/>
                <a:ea typeface="+mn-ea"/>
                <a:cs typeface="+mn-cs"/>
              </a:rPr>
              <a:t>01 RESERCH</a:t>
            </a:r>
            <a:r>
              <a:rPr kumimoji="0" lang="en-GB" altLang="ru-RU" sz="1400" b="1" i="0" u="none" strike="noStrike" kern="1200" cap="none" spc="0" normalizeH="0" noProof="0" dirty="0">
                <a:ln>
                  <a:noFill/>
                </a:ln>
                <a:solidFill>
                  <a:srgbClr val="00CEE8">
                    <a:lumMod val="60000"/>
                    <a:lumOff val="40000"/>
                  </a:srgbClr>
                </a:solidFill>
                <a:effectLst/>
                <a:uLnTx/>
                <a:uFillTx/>
                <a:latin typeface="Open Sans" panose="020B0606030504020204" pitchFamily="34" charset="0"/>
                <a:ea typeface="+mn-ea"/>
                <a:cs typeface="+mn-cs"/>
              </a:rPr>
              <a:t> COMPETITORS</a:t>
            </a:r>
            <a:endParaRPr kumimoji="0" lang="ru-RU" altLang="ru-RU" sz="1800" b="0" i="0" u="none" strike="noStrike" kern="1200" cap="none" spc="0" normalizeH="0" baseline="0" noProof="0" dirty="0">
              <a:ln>
                <a:noFill/>
              </a:ln>
              <a:solidFill>
                <a:srgbClr val="00CEE8">
                  <a:lumMod val="60000"/>
                  <a:lumOff val="40000"/>
                </a:srgbClr>
              </a:solidFill>
              <a:effectLst/>
              <a:uLnTx/>
              <a:uFillTx/>
              <a:latin typeface="Arial" panose="020B0604020202020204" pitchFamily="34" charset="0"/>
              <a:ea typeface="+mn-ea"/>
              <a:cs typeface="+mn-cs"/>
            </a:endParaRPr>
          </a:p>
        </p:txBody>
      </p:sp>
      <p:grpSp>
        <p:nvGrpSpPr>
          <p:cNvPr id="31" name="Group 30"/>
          <p:cNvGrpSpPr/>
          <p:nvPr/>
        </p:nvGrpSpPr>
        <p:grpSpPr>
          <a:xfrm>
            <a:off x="7724775" y="4960938"/>
            <a:ext cx="1027113" cy="849313"/>
            <a:chOff x="7724775" y="4960938"/>
            <a:chExt cx="1027113" cy="849313"/>
          </a:xfrm>
        </p:grpSpPr>
        <p:sp>
          <p:nvSpPr>
            <p:cNvPr id="15" name="Freeform 15"/>
            <p:cNvSpPr>
              <a:spLocks/>
            </p:cNvSpPr>
            <p:nvPr/>
          </p:nvSpPr>
          <p:spPr bwMode="auto">
            <a:xfrm>
              <a:off x="7724775" y="4960938"/>
              <a:ext cx="1027113" cy="849313"/>
            </a:xfrm>
            <a:custGeom>
              <a:avLst/>
              <a:gdLst>
                <a:gd name="T0" fmla="*/ 270 w 270"/>
                <a:gd name="T1" fmla="*/ 112 h 223"/>
                <a:gd name="T2" fmla="*/ 220 w 270"/>
                <a:gd name="T3" fmla="*/ 83 h 223"/>
                <a:gd name="T4" fmla="*/ 112 w 270"/>
                <a:gd name="T5" fmla="*/ 0 h 223"/>
                <a:gd name="T6" fmla="*/ 0 w 270"/>
                <a:gd name="T7" fmla="*/ 112 h 223"/>
                <a:gd name="T8" fmla="*/ 112 w 270"/>
                <a:gd name="T9" fmla="*/ 223 h 223"/>
                <a:gd name="T10" fmla="*/ 220 w 270"/>
                <a:gd name="T11" fmla="*/ 141 h 223"/>
                <a:gd name="T12" fmla="*/ 270 w 270"/>
                <a:gd name="T13" fmla="*/ 112 h 223"/>
              </a:gdLst>
              <a:ahLst/>
              <a:cxnLst>
                <a:cxn ang="0">
                  <a:pos x="T0" y="T1"/>
                </a:cxn>
                <a:cxn ang="0">
                  <a:pos x="T2" y="T3"/>
                </a:cxn>
                <a:cxn ang="0">
                  <a:pos x="T4" y="T5"/>
                </a:cxn>
                <a:cxn ang="0">
                  <a:pos x="T6" y="T7"/>
                </a:cxn>
                <a:cxn ang="0">
                  <a:pos x="T8" y="T9"/>
                </a:cxn>
                <a:cxn ang="0">
                  <a:pos x="T10" y="T11"/>
                </a:cxn>
                <a:cxn ang="0">
                  <a:pos x="T12" y="T13"/>
                </a:cxn>
              </a:cxnLst>
              <a:rect l="0" t="0" r="r" b="b"/>
              <a:pathLst>
                <a:path w="270" h="223">
                  <a:moveTo>
                    <a:pt x="270" y="112"/>
                  </a:moveTo>
                  <a:cubicBezTo>
                    <a:pt x="220" y="83"/>
                    <a:pt x="220" y="83"/>
                    <a:pt x="220" y="83"/>
                  </a:cubicBezTo>
                  <a:cubicBezTo>
                    <a:pt x="207" y="35"/>
                    <a:pt x="163" y="0"/>
                    <a:pt x="112" y="0"/>
                  </a:cubicBezTo>
                  <a:cubicBezTo>
                    <a:pt x="50" y="0"/>
                    <a:pt x="0" y="50"/>
                    <a:pt x="0" y="112"/>
                  </a:cubicBezTo>
                  <a:cubicBezTo>
                    <a:pt x="0" y="173"/>
                    <a:pt x="50" y="223"/>
                    <a:pt x="112" y="223"/>
                  </a:cubicBezTo>
                  <a:cubicBezTo>
                    <a:pt x="163" y="223"/>
                    <a:pt x="207" y="188"/>
                    <a:pt x="220" y="141"/>
                  </a:cubicBezTo>
                  <a:lnTo>
                    <a:pt x="270" y="112"/>
                  </a:lnTo>
                  <a:close/>
                </a:path>
              </a:pathLst>
            </a:custGeom>
            <a:solidFill>
              <a:schemeClr val="accent3">
                <a:lumMod val="60000"/>
                <a:lumOff val="4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23" name="Oval 23"/>
            <p:cNvSpPr>
              <a:spLocks noChangeArrowheads="1"/>
            </p:cNvSpPr>
            <p:nvPr/>
          </p:nvSpPr>
          <p:spPr bwMode="auto">
            <a:xfrm>
              <a:off x="7834313" y="5072063"/>
              <a:ext cx="628650" cy="628650"/>
            </a:xfrm>
            <a:prstGeom prst="ellipse">
              <a:avLst/>
            </a:prstGeom>
            <a:solidFill>
              <a:schemeClr val="bg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grpSp>
      <p:grpSp>
        <p:nvGrpSpPr>
          <p:cNvPr id="32" name="Group 31"/>
          <p:cNvGrpSpPr/>
          <p:nvPr/>
        </p:nvGrpSpPr>
        <p:grpSpPr>
          <a:xfrm>
            <a:off x="7724775" y="3670300"/>
            <a:ext cx="1027113" cy="849313"/>
            <a:chOff x="7724775" y="3670300"/>
            <a:chExt cx="1027113" cy="849313"/>
          </a:xfrm>
        </p:grpSpPr>
        <p:sp>
          <p:nvSpPr>
            <p:cNvPr id="16" name="Freeform 16"/>
            <p:cNvSpPr>
              <a:spLocks/>
            </p:cNvSpPr>
            <p:nvPr/>
          </p:nvSpPr>
          <p:spPr bwMode="auto">
            <a:xfrm>
              <a:off x="7724775" y="3670300"/>
              <a:ext cx="1027113" cy="849313"/>
            </a:xfrm>
            <a:custGeom>
              <a:avLst/>
              <a:gdLst>
                <a:gd name="T0" fmla="*/ 270 w 270"/>
                <a:gd name="T1" fmla="*/ 111 h 223"/>
                <a:gd name="T2" fmla="*/ 220 w 270"/>
                <a:gd name="T3" fmla="*/ 82 h 223"/>
                <a:gd name="T4" fmla="*/ 112 w 270"/>
                <a:gd name="T5" fmla="*/ 0 h 223"/>
                <a:gd name="T6" fmla="*/ 0 w 270"/>
                <a:gd name="T7" fmla="*/ 111 h 223"/>
                <a:gd name="T8" fmla="*/ 112 w 270"/>
                <a:gd name="T9" fmla="*/ 223 h 223"/>
                <a:gd name="T10" fmla="*/ 220 w 270"/>
                <a:gd name="T11" fmla="*/ 140 h 223"/>
                <a:gd name="T12" fmla="*/ 270 w 270"/>
                <a:gd name="T13" fmla="*/ 111 h 223"/>
              </a:gdLst>
              <a:ahLst/>
              <a:cxnLst>
                <a:cxn ang="0">
                  <a:pos x="T0" y="T1"/>
                </a:cxn>
                <a:cxn ang="0">
                  <a:pos x="T2" y="T3"/>
                </a:cxn>
                <a:cxn ang="0">
                  <a:pos x="T4" y="T5"/>
                </a:cxn>
                <a:cxn ang="0">
                  <a:pos x="T6" y="T7"/>
                </a:cxn>
                <a:cxn ang="0">
                  <a:pos x="T8" y="T9"/>
                </a:cxn>
                <a:cxn ang="0">
                  <a:pos x="T10" y="T11"/>
                </a:cxn>
                <a:cxn ang="0">
                  <a:pos x="T12" y="T13"/>
                </a:cxn>
              </a:cxnLst>
              <a:rect l="0" t="0" r="r" b="b"/>
              <a:pathLst>
                <a:path w="270" h="223">
                  <a:moveTo>
                    <a:pt x="270" y="111"/>
                  </a:moveTo>
                  <a:cubicBezTo>
                    <a:pt x="220" y="82"/>
                    <a:pt x="220" y="82"/>
                    <a:pt x="220" y="82"/>
                  </a:cubicBezTo>
                  <a:cubicBezTo>
                    <a:pt x="207" y="35"/>
                    <a:pt x="163" y="0"/>
                    <a:pt x="112" y="0"/>
                  </a:cubicBezTo>
                  <a:cubicBezTo>
                    <a:pt x="50" y="0"/>
                    <a:pt x="0" y="50"/>
                    <a:pt x="0" y="111"/>
                  </a:cubicBezTo>
                  <a:cubicBezTo>
                    <a:pt x="0" y="173"/>
                    <a:pt x="50" y="223"/>
                    <a:pt x="112" y="223"/>
                  </a:cubicBezTo>
                  <a:cubicBezTo>
                    <a:pt x="163" y="223"/>
                    <a:pt x="207" y="188"/>
                    <a:pt x="220" y="140"/>
                  </a:cubicBezTo>
                  <a:lnTo>
                    <a:pt x="270" y="111"/>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24" name="Oval 24"/>
            <p:cNvSpPr>
              <a:spLocks noChangeArrowheads="1"/>
            </p:cNvSpPr>
            <p:nvPr/>
          </p:nvSpPr>
          <p:spPr bwMode="auto">
            <a:xfrm>
              <a:off x="7834313" y="3781425"/>
              <a:ext cx="628650" cy="628650"/>
            </a:xfrm>
            <a:prstGeom prst="ellipse">
              <a:avLst/>
            </a:prstGeom>
            <a:solidFill>
              <a:schemeClr val="bg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grpSp>
      <p:grpSp>
        <p:nvGrpSpPr>
          <p:cNvPr id="33" name="Group 32"/>
          <p:cNvGrpSpPr/>
          <p:nvPr/>
        </p:nvGrpSpPr>
        <p:grpSpPr>
          <a:xfrm>
            <a:off x="7724775" y="2376488"/>
            <a:ext cx="1027113" cy="847725"/>
            <a:chOff x="7724775" y="2376488"/>
            <a:chExt cx="1027113" cy="847725"/>
          </a:xfrm>
        </p:grpSpPr>
        <p:sp>
          <p:nvSpPr>
            <p:cNvPr id="17" name="Freeform 17"/>
            <p:cNvSpPr>
              <a:spLocks/>
            </p:cNvSpPr>
            <p:nvPr/>
          </p:nvSpPr>
          <p:spPr bwMode="auto">
            <a:xfrm>
              <a:off x="7724775" y="2376488"/>
              <a:ext cx="1027113" cy="847725"/>
            </a:xfrm>
            <a:custGeom>
              <a:avLst/>
              <a:gdLst>
                <a:gd name="T0" fmla="*/ 270 w 270"/>
                <a:gd name="T1" fmla="*/ 112 h 223"/>
                <a:gd name="T2" fmla="*/ 220 w 270"/>
                <a:gd name="T3" fmla="*/ 82 h 223"/>
                <a:gd name="T4" fmla="*/ 112 w 270"/>
                <a:gd name="T5" fmla="*/ 0 h 223"/>
                <a:gd name="T6" fmla="*/ 0 w 270"/>
                <a:gd name="T7" fmla="*/ 112 h 223"/>
                <a:gd name="T8" fmla="*/ 112 w 270"/>
                <a:gd name="T9" fmla="*/ 223 h 223"/>
                <a:gd name="T10" fmla="*/ 220 w 270"/>
                <a:gd name="T11" fmla="*/ 141 h 223"/>
                <a:gd name="T12" fmla="*/ 270 w 270"/>
                <a:gd name="T13" fmla="*/ 112 h 223"/>
              </a:gdLst>
              <a:ahLst/>
              <a:cxnLst>
                <a:cxn ang="0">
                  <a:pos x="T0" y="T1"/>
                </a:cxn>
                <a:cxn ang="0">
                  <a:pos x="T2" y="T3"/>
                </a:cxn>
                <a:cxn ang="0">
                  <a:pos x="T4" y="T5"/>
                </a:cxn>
                <a:cxn ang="0">
                  <a:pos x="T6" y="T7"/>
                </a:cxn>
                <a:cxn ang="0">
                  <a:pos x="T8" y="T9"/>
                </a:cxn>
                <a:cxn ang="0">
                  <a:pos x="T10" y="T11"/>
                </a:cxn>
                <a:cxn ang="0">
                  <a:pos x="T12" y="T13"/>
                </a:cxn>
              </a:cxnLst>
              <a:rect l="0" t="0" r="r" b="b"/>
              <a:pathLst>
                <a:path w="270" h="223">
                  <a:moveTo>
                    <a:pt x="270" y="112"/>
                  </a:moveTo>
                  <a:cubicBezTo>
                    <a:pt x="220" y="82"/>
                    <a:pt x="220" y="82"/>
                    <a:pt x="220" y="82"/>
                  </a:cubicBezTo>
                  <a:cubicBezTo>
                    <a:pt x="207" y="35"/>
                    <a:pt x="163" y="0"/>
                    <a:pt x="112" y="0"/>
                  </a:cubicBezTo>
                  <a:cubicBezTo>
                    <a:pt x="50" y="0"/>
                    <a:pt x="0" y="50"/>
                    <a:pt x="0" y="112"/>
                  </a:cubicBezTo>
                  <a:cubicBezTo>
                    <a:pt x="0" y="173"/>
                    <a:pt x="50" y="223"/>
                    <a:pt x="112" y="223"/>
                  </a:cubicBezTo>
                  <a:cubicBezTo>
                    <a:pt x="163" y="223"/>
                    <a:pt x="207" y="188"/>
                    <a:pt x="220" y="141"/>
                  </a:cubicBezTo>
                  <a:lnTo>
                    <a:pt x="270" y="112"/>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25" name="Oval 25"/>
            <p:cNvSpPr>
              <a:spLocks noChangeArrowheads="1"/>
            </p:cNvSpPr>
            <p:nvPr/>
          </p:nvSpPr>
          <p:spPr bwMode="auto">
            <a:xfrm>
              <a:off x="7834313" y="2486025"/>
              <a:ext cx="628650" cy="628650"/>
            </a:xfrm>
            <a:prstGeom prst="ellipse">
              <a:avLst/>
            </a:prstGeom>
            <a:solidFill>
              <a:schemeClr val="bg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grpSp>
      <p:grpSp>
        <p:nvGrpSpPr>
          <p:cNvPr id="34" name="Group 33"/>
          <p:cNvGrpSpPr/>
          <p:nvPr/>
        </p:nvGrpSpPr>
        <p:grpSpPr>
          <a:xfrm>
            <a:off x="7724775" y="1081088"/>
            <a:ext cx="1027113" cy="849313"/>
            <a:chOff x="7724775" y="1081088"/>
            <a:chExt cx="1027113" cy="849313"/>
          </a:xfrm>
        </p:grpSpPr>
        <p:sp>
          <p:nvSpPr>
            <p:cNvPr id="18" name="Freeform 18"/>
            <p:cNvSpPr>
              <a:spLocks/>
            </p:cNvSpPr>
            <p:nvPr/>
          </p:nvSpPr>
          <p:spPr bwMode="auto">
            <a:xfrm>
              <a:off x="7724775" y="1081088"/>
              <a:ext cx="1027113" cy="849313"/>
            </a:xfrm>
            <a:custGeom>
              <a:avLst/>
              <a:gdLst>
                <a:gd name="T0" fmla="*/ 270 w 270"/>
                <a:gd name="T1" fmla="*/ 112 h 223"/>
                <a:gd name="T2" fmla="*/ 220 w 270"/>
                <a:gd name="T3" fmla="*/ 83 h 223"/>
                <a:gd name="T4" fmla="*/ 112 w 270"/>
                <a:gd name="T5" fmla="*/ 0 h 223"/>
                <a:gd name="T6" fmla="*/ 0 w 270"/>
                <a:gd name="T7" fmla="*/ 112 h 223"/>
                <a:gd name="T8" fmla="*/ 112 w 270"/>
                <a:gd name="T9" fmla="*/ 223 h 223"/>
                <a:gd name="T10" fmla="*/ 220 w 270"/>
                <a:gd name="T11" fmla="*/ 141 h 223"/>
                <a:gd name="T12" fmla="*/ 270 w 270"/>
                <a:gd name="T13" fmla="*/ 112 h 223"/>
              </a:gdLst>
              <a:ahLst/>
              <a:cxnLst>
                <a:cxn ang="0">
                  <a:pos x="T0" y="T1"/>
                </a:cxn>
                <a:cxn ang="0">
                  <a:pos x="T2" y="T3"/>
                </a:cxn>
                <a:cxn ang="0">
                  <a:pos x="T4" y="T5"/>
                </a:cxn>
                <a:cxn ang="0">
                  <a:pos x="T6" y="T7"/>
                </a:cxn>
                <a:cxn ang="0">
                  <a:pos x="T8" y="T9"/>
                </a:cxn>
                <a:cxn ang="0">
                  <a:pos x="T10" y="T11"/>
                </a:cxn>
                <a:cxn ang="0">
                  <a:pos x="T12" y="T13"/>
                </a:cxn>
              </a:cxnLst>
              <a:rect l="0" t="0" r="r" b="b"/>
              <a:pathLst>
                <a:path w="270" h="223">
                  <a:moveTo>
                    <a:pt x="270" y="112"/>
                  </a:moveTo>
                  <a:cubicBezTo>
                    <a:pt x="220" y="83"/>
                    <a:pt x="220" y="83"/>
                    <a:pt x="220" y="83"/>
                  </a:cubicBezTo>
                  <a:cubicBezTo>
                    <a:pt x="207" y="35"/>
                    <a:pt x="163" y="0"/>
                    <a:pt x="112" y="0"/>
                  </a:cubicBezTo>
                  <a:cubicBezTo>
                    <a:pt x="50" y="0"/>
                    <a:pt x="0" y="50"/>
                    <a:pt x="0" y="112"/>
                  </a:cubicBezTo>
                  <a:cubicBezTo>
                    <a:pt x="0" y="173"/>
                    <a:pt x="50" y="223"/>
                    <a:pt x="112" y="223"/>
                  </a:cubicBezTo>
                  <a:cubicBezTo>
                    <a:pt x="163" y="223"/>
                    <a:pt x="207" y="188"/>
                    <a:pt x="220" y="141"/>
                  </a:cubicBezTo>
                  <a:lnTo>
                    <a:pt x="270" y="112"/>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26" name="Oval 26"/>
            <p:cNvSpPr>
              <a:spLocks noChangeArrowheads="1"/>
            </p:cNvSpPr>
            <p:nvPr/>
          </p:nvSpPr>
          <p:spPr bwMode="auto">
            <a:xfrm>
              <a:off x="7834313" y="1190625"/>
              <a:ext cx="628650" cy="628650"/>
            </a:xfrm>
            <a:prstGeom prst="ellipse">
              <a:avLst/>
            </a:prstGeom>
            <a:solidFill>
              <a:schemeClr val="bg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grpSp>
      <p:grpSp>
        <p:nvGrpSpPr>
          <p:cNvPr id="5" name="Group 4"/>
          <p:cNvGrpSpPr/>
          <p:nvPr/>
        </p:nvGrpSpPr>
        <p:grpSpPr>
          <a:xfrm>
            <a:off x="3394075" y="4960938"/>
            <a:ext cx="1023938" cy="849313"/>
            <a:chOff x="3394075" y="4960938"/>
            <a:chExt cx="1023938" cy="849313"/>
          </a:xfrm>
        </p:grpSpPr>
        <p:sp>
          <p:nvSpPr>
            <p:cNvPr id="19" name="Freeform 19"/>
            <p:cNvSpPr>
              <a:spLocks/>
            </p:cNvSpPr>
            <p:nvPr/>
          </p:nvSpPr>
          <p:spPr bwMode="auto">
            <a:xfrm>
              <a:off x="3394075" y="4960938"/>
              <a:ext cx="1023938" cy="849313"/>
            </a:xfrm>
            <a:custGeom>
              <a:avLst/>
              <a:gdLst>
                <a:gd name="T0" fmla="*/ 158 w 269"/>
                <a:gd name="T1" fmla="*/ 0 h 223"/>
                <a:gd name="T2" fmla="*/ 50 w 269"/>
                <a:gd name="T3" fmla="*/ 83 h 223"/>
                <a:gd name="T4" fmla="*/ 0 w 269"/>
                <a:gd name="T5" fmla="*/ 112 h 223"/>
                <a:gd name="T6" fmla="*/ 50 w 269"/>
                <a:gd name="T7" fmla="*/ 141 h 223"/>
                <a:gd name="T8" fmla="*/ 158 w 269"/>
                <a:gd name="T9" fmla="*/ 223 h 223"/>
                <a:gd name="T10" fmla="*/ 269 w 269"/>
                <a:gd name="T11" fmla="*/ 112 h 223"/>
                <a:gd name="T12" fmla="*/ 158 w 269"/>
                <a:gd name="T13" fmla="*/ 0 h 223"/>
              </a:gdLst>
              <a:ahLst/>
              <a:cxnLst>
                <a:cxn ang="0">
                  <a:pos x="T0" y="T1"/>
                </a:cxn>
                <a:cxn ang="0">
                  <a:pos x="T2" y="T3"/>
                </a:cxn>
                <a:cxn ang="0">
                  <a:pos x="T4" y="T5"/>
                </a:cxn>
                <a:cxn ang="0">
                  <a:pos x="T6" y="T7"/>
                </a:cxn>
                <a:cxn ang="0">
                  <a:pos x="T8" y="T9"/>
                </a:cxn>
                <a:cxn ang="0">
                  <a:pos x="T10" y="T11"/>
                </a:cxn>
                <a:cxn ang="0">
                  <a:pos x="T12" y="T13"/>
                </a:cxn>
              </a:cxnLst>
              <a:rect l="0" t="0" r="r" b="b"/>
              <a:pathLst>
                <a:path w="269" h="223">
                  <a:moveTo>
                    <a:pt x="158" y="0"/>
                  </a:moveTo>
                  <a:cubicBezTo>
                    <a:pt x="106" y="0"/>
                    <a:pt x="63" y="35"/>
                    <a:pt x="50" y="83"/>
                  </a:cubicBezTo>
                  <a:cubicBezTo>
                    <a:pt x="0" y="112"/>
                    <a:pt x="0" y="112"/>
                    <a:pt x="0" y="112"/>
                  </a:cubicBezTo>
                  <a:cubicBezTo>
                    <a:pt x="50" y="141"/>
                    <a:pt x="50" y="141"/>
                    <a:pt x="50" y="141"/>
                  </a:cubicBezTo>
                  <a:cubicBezTo>
                    <a:pt x="63" y="188"/>
                    <a:pt x="106" y="223"/>
                    <a:pt x="158" y="223"/>
                  </a:cubicBezTo>
                  <a:cubicBezTo>
                    <a:pt x="219" y="223"/>
                    <a:pt x="269" y="173"/>
                    <a:pt x="269" y="112"/>
                  </a:cubicBezTo>
                  <a:cubicBezTo>
                    <a:pt x="269" y="50"/>
                    <a:pt x="219" y="0"/>
                    <a:pt x="158" y="0"/>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27" name="Oval 27"/>
            <p:cNvSpPr>
              <a:spLocks noChangeArrowheads="1"/>
            </p:cNvSpPr>
            <p:nvPr/>
          </p:nvSpPr>
          <p:spPr bwMode="auto">
            <a:xfrm>
              <a:off x="3679825" y="5072063"/>
              <a:ext cx="627063" cy="628650"/>
            </a:xfrm>
            <a:prstGeom prst="ellipse">
              <a:avLst/>
            </a:prstGeom>
            <a:solidFill>
              <a:schemeClr val="bg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grpSp>
      <p:grpSp>
        <p:nvGrpSpPr>
          <p:cNvPr id="4" name="Group 3"/>
          <p:cNvGrpSpPr/>
          <p:nvPr/>
        </p:nvGrpSpPr>
        <p:grpSpPr>
          <a:xfrm>
            <a:off x="3394075" y="3670300"/>
            <a:ext cx="1023938" cy="849313"/>
            <a:chOff x="3394075" y="3670300"/>
            <a:chExt cx="1023938" cy="849313"/>
          </a:xfrm>
        </p:grpSpPr>
        <p:sp>
          <p:nvSpPr>
            <p:cNvPr id="20" name="Freeform 20"/>
            <p:cNvSpPr>
              <a:spLocks/>
            </p:cNvSpPr>
            <p:nvPr/>
          </p:nvSpPr>
          <p:spPr bwMode="auto">
            <a:xfrm>
              <a:off x="3394075" y="3670300"/>
              <a:ext cx="1023938" cy="849313"/>
            </a:xfrm>
            <a:custGeom>
              <a:avLst/>
              <a:gdLst>
                <a:gd name="T0" fmla="*/ 158 w 269"/>
                <a:gd name="T1" fmla="*/ 0 h 223"/>
                <a:gd name="T2" fmla="*/ 50 w 269"/>
                <a:gd name="T3" fmla="*/ 82 h 223"/>
                <a:gd name="T4" fmla="*/ 0 w 269"/>
                <a:gd name="T5" fmla="*/ 111 h 223"/>
                <a:gd name="T6" fmla="*/ 50 w 269"/>
                <a:gd name="T7" fmla="*/ 140 h 223"/>
                <a:gd name="T8" fmla="*/ 158 w 269"/>
                <a:gd name="T9" fmla="*/ 223 h 223"/>
                <a:gd name="T10" fmla="*/ 269 w 269"/>
                <a:gd name="T11" fmla="*/ 111 h 223"/>
                <a:gd name="T12" fmla="*/ 158 w 269"/>
                <a:gd name="T13" fmla="*/ 0 h 223"/>
              </a:gdLst>
              <a:ahLst/>
              <a:cxnLst>
                <a:cxn ang="0">
                  <a:pos x="T0" y="T1"/>
                </a:cxn>
                <a:cxn ang="0">
                  <a:pos x="T2" y="T3"/>
                </a:cxn>
                <a:cxn ang="0">
                  <a:pos x="T4" y="T5"/>
                </a:cxn>
                <a:cxn ang="0">
                  <a:pos x="T6" y="T7"/>
                </a:cxn>
                <a:cxn ang="0">
                  <a:pos x="T8" y="T9"/>
                </a:cxn>
                <a:cxn ang="0">
                  <a:pos x="T10" y="T11"/>
                </a:cxn>
                <a:cxn ang="0">
                  <a:pos x="T12" y="T13"/>
                </a:cxn>
              </a:cxnLst>
              <a:rect l="0" t="0" r="r" b="b"/>
              <a:pathLst>
                <a:path w="269" h="223">
                  <a:moveTo>
                    <a:pt x="158" y="0"/>
                  </a:moveTo>
                  <a:cubicBezTo>
                    <a:pt x="106" y="0"/>
                    <a:pt x="63" y="35"/>
                    <a:pt x="50" y="82"/>
                  </a:cubicBezTo>
                  <a:cubicBezTo>
                    <a:pt x="0" y="111"/>
                    <a:pt x="0" y="111"/>
                    <a:pt x="0" y="111"/>
                  </a:cubicBezTo>
                  <a:cubicBezTo>
                    <a:pt x="50" y="140"/>
                    <a:pt x="50" y="140"/>
                    <a:pt x="50" y="140"/>
                  </a:cubicBezTo>
                  <a:cubicBezTo>
                    <a:pt x="63" y="188"/>
                    <a:pt x="106" y="223"/>
                    <a:pt x="158" y="223"/>
                  </a:cubicBezTo>
                  <a:cubicBezTo>
                    <a:pt x="219" y="223"/>
                    <a:pt x="269" y="173"/>
                    <a:pt x="269" y="111"/>
                  </a:cubicBezTo>
                  <a:cubicBezTo>
                    <a:pt x="269" y="50"/>
                    <a:pt x="219" y="0"/>
                    <a:pt x="158" y="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28" name="Oval 28"/>
            <p:cNvSpPr>
              <a:spLocks noChangeArrowheads="1"/>
            </p:cNvSpPr>
            <p:nvPr/>
          </p:nvSpPr>
          <p:spPr bwMode="auto">
            <a:xfrm>
              <a:off x="3679825" y="3781425"/>
              <a:ext cx="627063" cy="628650"/>
            </a:xfrm>
            <a:prstGeom prst="ellipse">
              <a:avLst/>
            </a:prstGeom>
            <a:solidFill>
              <a:schemeClr val="bg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grpSp>
      <p:grpSp>
        <p:nvGrpSpPr>
          <p:cNvPr id="3" name="Group 2"/>
          <p:cNvGrpSpPr/>
          <p:nvPr/>
        </p:nvGrpSpPr>
        <p:grpSpPr>
          <a:xfrm>
            <a:off x="3394075" y="2376488"/>
            <a:ext cx="1023938" cy="847725"/>
            <a:chOff x="3394075" y="2376488"/>
            <a:chExt cx="1023938" cy="847725"/>
          </a:xfrm>
        </p:grpSpPr>
        <p:sp>
          <p:nvSpPr>
            <p:cNvPr id="21" name="Freeform 21"/>
            <p:cNvSpPr>
              <a:spLocks/>
            </p:cNvSpPr>
            <p:nvPr/>
          </p:nvSpPr>
          <p:spPr bwMode="auto">
            <a:xfrm>
              <a:off x="3394075" y="2376488"/>
              <a:ext cx="1023938" cy="847725"/>
            </a:xfrm>
            <a:custGeom>
              <a:avLst/>
              <a:gdLst>
                <a:gd name="T0" fmla="*/ 158 w 269"/>
                <a:gd name="T1" fmla="*/ 0 h 223"/>
                <a:gd name="T2" fmla="*/ 50 w 269"/>
                <a:gd name="T3" fmla="*/ 82 h 223"/>
                <a:gd name="T4" fmla="*/ 0 w 269"/>
                <a:gd name="T5" fmla="*/ 112 h 223"/>
                <a:gd name="T6" fmla="*/ 50 w 269"/>
                <a:gd name="T7" fmla="*/ 141 h 223"/>
                <a:gd name="T8" fmla="*/ 158 w 269"/>
                <a:gd name="T9" fmla="*/ 223 h 223"/>
                <a:gd name="T10" fmla="*/ 269 w 269"/>
                <a:gd name="T11" fmla="*/ 112 h 223"/>
                <a:gd name="T12" fmla="*/ 158 w 269"/>
                <a:gd name="T13" fmla="*/ 0 h 223"/>
              </a:gdLst>
              <a:ahLst/>
              <a:cxnLst>
                <a:cxn ang="0">
                  <a:pos x="T0" y="T1"/>
                </a:cxn>
                <a:cxn ang="0">
                  <a:pos x="T2" y="T3"/>
                </a:cxn>
                <a:cxn ang="0">
                  <a:pos x="T4" y="T5"/>
                </a:cxn>
                <a:cxn ang="0">
                  <a:pos x="T6" y="T7"/>
                </a:cxn>
                <a:cxn ang="0">
                  <a:pos x="T8" y="T9"/>
                </a:cxn>
                <a:cxn ang="0">
                  <a:pos x="T10" y="T11"/>
                </a:cxn>
                <a:cxn ang="0">
                  <a:pos x="T12" y="T13"/>
                </a:cxn>
              </a:cxnLst>
              <a:rect l="0" t="0" r="r" b="b"/>
              <a:pathLst>
                <a:path w="269" h="223">
                  <a:moveTo>
                    <a:pt x="158" y="0"/>
                  </a:moveTo>
                  <a:cubicBezTo>
                    <a:pt x="106" y="0"/>
                    <a:pt x="63" y="35"/>
                    <a:pt x="50" y="82"/>
                  </a:cubicBezTo>
                  <a:cubicBezTo>
                    <a:pt x="0" y="112"/>
                    <a:pt x="0" y="112"/>
                    <a:pt x="0" y="112"/>
                  </a:cubicBezTo>
                  <a:cubicBezTo>
                    <a:pt x="50" y="141"/>
                    <a:pt x="50" y="141"/>
                    <a:pt x="50" y="141"/>
                  </a:cubicBezTo>
                  <a:cubicBezTo>
                    <a:pt x="63" y="188"/>
                    <a:pt x="106" y="223"/>
                    <a:pt x="158" y="223"/>
                  </a:cubicBezTo>
                  <a:cubicBezTo>
                    <a:pt x="219" y="223"/>
                    <a:pt x="269" y="173"/>
                    <a:pt x="269" y="112"/>
                  </a:cubicBezTo>
                  <a:cubicBezTo>
                    <a:pt x="269" y="50"/>
                    <a:pt x="219" y="0"/>
                    <a:pt x="158" y="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29" name="Oval 29"/>
            <p:cNvSpPr>
              <a:spLocks noChangeArrowheads="1"/>
            </p:cNvSpPr>
            <p:nvPr/>
          </p:nvSpPr>
          <p:spPr bwMode="auto">
            <a:xfrm>
              <a:off x="3679825" y="2486025"/>
              <a:ext cx="627063" cy="628650"/>
            </a:xfrm>
            <a:prstGeom prst="ellipse">
              <a:avLst/>
            </a:prstGeom>
            <a:solidFill>
              <a:schemeClr val="bg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grpSp>
      <p:grpSp>
        <p:nvGrpSpPr>
          <p:cNvPr id="2" name="Group 1"/>
          <p:cNvGrpSpPr/>
          <p:nvPr/>
        </p:nvGrpSpPr>
        <p:grpSpPr>
          <a:xfrm>
            <a:off x="3394075" y="1081088"/>
            <a:ext cx="1023938" cy="849313"/>
            <a:chOff x="3394075" y="1081088"/>
            <a:chExt cx="1023938" cy="849313"/>
          </a:xfrm>
        </p:grpSpPr>
        <p:sp>
          <p:nvSpPr>
            <p:cNvPr id="22" name="Freeform 22"/>
            <p:cNvSpPr>
              <a:spLocks/>
            </p:cNvSpPr>
            <p:nvPr/>
          </p:nvSpPr>
          <p:spPr bwMode="auto">
            <a:xfrm>
              <a:off x="3394075" y="1081088"/>
              <a:ext cx="1023938" cy="849313"/>
            </a:xfrm>
            <a:custGeom>
              <a:avLst/>
              <a:gdLst>
                <a:gd name="T0" fmla="*/ 158 w 269"/>
                <a:gd name="T1" fmla="*/ 0 h 223"/>
                <a:gd name="T2" fmla="*/ 50 w 269"/>
                <a:gd name="T3" fmla="*/ 83 h 223"/>
                <a:gd name="T4" fmla="*/ 0 w 269"/>
                <a:gd name="T5" fmla="*/ 112 h 223"/>
                <a:gd name="T6" fmla="*/ 50 w 269"/>
                <a:gd name="T7" fmla="*/ 141 h 223"/>
                <a:gd name="T8" fmla="*/ 158 w 269"/>
                <a:gd name="T9" fmla="*/ 223 h 223"/>
                <a:gd name="T10" fmla="*/ 269 w 269"/>
                <a:gd name="T11" fmla="*/ 112 h 223"/>
                <a:gd name="T12" fmla="*/ 158 w 269"/>
                <a:gd name="T13" fmla="*/ 0 h 223"/>
              </a:gdLst>
              <a:ahLst/>
              <a:cxnLst>
                <a:cxn ang="0">
                  <a:pos x="T0" y="T1"/>
                </a:cxn>
                <a:cxn ang="0">
                  <a:pos x="T2" y="T3"/>
                </a:cxn>
                <a:cxn ang="0">
                  <a:pos x="T4" y="T5"/>
                </a:cxn>
                <a:cxn ang="0">
                  <a:pos x="T6" y="T7"/>
                </a:cxn>
                <a:cxn ang="0">
                  <a:pos x="T8" y="T9"/>
                </a:cxn>
                <a:cxn ang="0">
                  <a:pos x="T10" y="T11"/>
                </a:cxn>
                <a:cxn ang="0">
                  <a:pos x="T12" y="T13"/>
                </a:cxn>
              </a:cxnLst>
              <a:rect l="0" t="0" r="r" b="b"/>
              <a:pathLst>
                <a:path w="269" h="223">
                  <a:moveTo>
                    <a:pt x="158" y="0"/>
                  </a:moveTo>
                  <a:cubicBezTo>
                    <a:pt x="106" y="0"/>
                    <a:pt x="63" y="35"/>
                    <a:pt x="50" y="83"/>
                  </a:cubicBezTo>
                  <a:cubicBezTo>
                    <a:pt x="0" y="112"/>
                    <a:pt x="0" y="112"/>
                    <a:pt x="0" y="112"/>
                  </a:cubicBezTo>
                  <a:cubicBezTo>
                    <a:pt x="50" y="141"/>
                    <a:pt x="50" y="141"/>
                    <a:pt x="50" y="141"/>
                  </a:cubicBezTo>
                  <a:cubicBezTo>
                    <a:pt x="63" y="188"/>
                    <a:pt x="106" y="223"/>
                    <a:pt x="158" y="223"/>
                  </a:cubicBezTo>
                  <a:cubicBezTo>
                    <a:pt x="219" y="223"/>
                    <a:pt x="269" y="173"/>
                    <a:pt x="269" y="112"/>
                  </a:cubicBezTo>
                  <a:cubicBezTo>
                    <a:pt x="269" y="50"/>
                    <a:pt x="219" y="0"/>
                    <a:pt x="158" y="0"/>
                  </a:cubicBezTo>
                  <a:close/>
                </a:path>
              </a:pathLst>
            </a:custGeom>
            <a:solidFill>
              <a:schemeClr val="accent3">
                <a:lumMod val="60000"/>
                <a:lumOff val="4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30" name="Oval 30"/>
            <p:cNvSpPr>
              <a:spLocks noChangeArrowheads="1"/>
            </p:cNvSpPr>
            <p:nvPr/>
          </p:nvSpPr>
          <p:spPr bwMode="auto">
            <a:xfrm>
              <a:off x="3679825" y="1190625"/>
              <a:ext cx="627063" cy="628650"/>
            </a:xfrm>
            <a:prstGeom prst="ellipse">
              <a:avLst/>
            </a:prstGeom>
            <a:solidFill>
              <a:schemeClr val="bg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grpSp>
      <p:sp>
        <p:nvSpPr>
          <p:cNvPr id="39" name="Oval 39"/>
          <p:cNvSpPr>
            <a:spLocks noChangeArrowheads="1"/>
          </p:cNvSpPr>
          <p:nvPr/>
        </p:nvSpPr>
        <p:spPr bwMode="auto">
          <a:xfrm>
            <a:off x="5543550" y="2886075"/>
            <a:ext cx="1058863" cy="1058863"/>
          </a:xfrm>
          <a:prstGeom prst="ellipse">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40" name="Freeform 40"/>
          <p:cNvSpPr>
            <a:spLocks/>
          </p:cNvSpPr>
          <p:nvPr/>
        </p:nvSpPr>
        <p:spPr bwMode="auto">
          <a:xfrm>
            <a:off x="5807075" y="2886075"/>
            <a:ext cx="239713" cy="73025"/>
          </a:xfrm>
          <a:custGeom>
            <a:avLst/>
            <a:gdLst>
              <a:gd name="T0" fmla="*/ 63 w 63"/>
              <a:gd name="T1" fmla="*/ 0 h 19"/>
              <a:gd name="T2" fmla="*/ 0 w 63"/>
              <a:gd name="T3" fmla="*/ 19 h 19"/>
              <a:gd name="T4" fmla="*/ 63 w 63"/>
              <a:gd name="T5" fmla="*/ 0 h 19"/>
            </a:gdLst>
            <a:ahLst/>
            <a:cxnLst>
              <a:cxn ang="0">
                <a:pos x="T0" y="T1"/>
              </a:cxn>
              <a:cxn ang="0">
                <a:pos x="T2" y="T3"/>
              </a:cxn>
              <a:cxn ang="0">
                <a:pos x="T4" y="T5"/>
              </a:cxn>
            </a:cxnLst>
            <a:rect l="0" t="0" r="r" b="b"/>
            <a:pathLst>
              <a:path w="63" h="19">
                <a:moveTo>
                  <a:pt x="63" y="0"/>
                </a:moveTo>
                <a:cubicBezTo>
                  <a:pt x="40" y="1"/>
                  <a:pt x="19" y="8"/>
                  <a:pt x="0" y="19"/>
                </a:cubicBezTo>
                <a:cubicBezTo>
                  <a:pt x="19" y="8"/>
                  <a:pt x="40" y="1"/>
                  <a:pt x="63" y="0"/>
                </a:cubicBezTo>
              </a:path>
            </a:pathLst>
          </a:custGeom>
          <a:solidFill>
            <a:srgbClr val="FD06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41" name="Freeform 41"/>
          <p:cNvSpPr>
            <a:spLocks/>
          </p:cNvSpPr>
          <p:nvPr/>
        </p:nvSpPr>
        <p:spPr bwMode="auto">
          <a:xfrm>
            <a:off x="5802313" y="2959100"/>
            <a:ext cx="476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path>
            </a:pathLst>
          </a:custGeom>
          <a:solidFill>
            <a:srgbClr val="FD06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42" name="Freeform 42"/>
          <p:cNvSpPr>
            <a:spLocks/>
          </p:cNvSpPr>
          <p:nvPr/>
        </p:nvSpPr>
        <p:spPr bwMode="auto">
          <a:xfrm>
            <a:off x="5543550" y="3414713"/>
            <a:ext cx="1058863" cy="530225"/>
          </a:xfrm>
          <a:custGeom>
            <a:avLst/>
            <a:gdLst>
              <a:gd name="T0" fmla="*/ 278 w 278"/>
              <a:gd name="T1" fmla="*/ 0 h 139"/>
              <a:gd name="T2" fmla="*/ 139 w 278"/>
              <a:gd name="T3" fmla="*/ 139 h 139"/>
              <a:gd name="T4" fmla="*/ 0 w 278"/>
              <a:gd name="T5" fmla="*/ 0 h 139"/>
              <a:gd name="T6" fmla="*/ 0 w 278"/>
              <a:gd name="T7" fmla="*/ 0 h 139"/>
              <a:gd name="T8" fmla="*/ 139 w 278"/>
              <a:gd name="T9" fmla="*/ 139 h 139"/>
              <a:gd name="T10" fmla="*/ 278 w 278"/>
              <a:gd name="T11" fmla="*/ 0 h 139"/>
              <a:gd name="T12" fmla="*/ 278 w 278"/>
              <a:gd name="T13" fmla="*/ 0 h 139"/>
            </a:gdLst>
            <a:ahLst/>
            <a:cxnLst>
              <a:cxn ang="0">
                <a:pos x="T0" y="T1"/>
              </a:cxn>
              <a:cxn ang="0">
                <a:pos x="T2" y="T3"/>
              </a:cxn>
              <a:cxn ang="0">
                <a:pos x="T4" y="T5"/>
              </a:cxn>
              <a:cxn ang="0">
                <a:pos x="T6" y="T7"/>
              </a:cxn>
              <a:cxn ang="0">
                <a:pos x="T8" y="T9"/>
              </a:cxn>
              <a:cxn ang="0">
                <a:pos x="T10" y="T11"/>
              </a:cxn>
              <a:cxn ang="0">
                <a:pos x="T12" y="T13"/>
              </a:cxn>
            </a:cxnLst>
            <a:rect l="0" t="0" r="r" b="b"/>
            <a:pathLst>
              <a:path w="278" h="139">
                <a:moveTo>
                  <a:pt x="278" y="0"/>
                </a:moveTo>
                <a:cubicBezTo>
                  <a:pt x="278" y="76"/>
                  <a:pt x="215" y="139"/>
                  <a:pt x="139" y="139"/>
                </a:cubicBezTo>
                <a:cubicBezTo>
                  <a:pt x="62" y="139"/>
                  <a:pt x="0" y="76"/>
                  <a:pt x="0" y="0"/>
                </a:cubicBezTo>
                <a:cubicBezTo>
                  <a:pt x="0" y="0"/>
                  <a:pt x="0" y="0"/>
                  <a:pt x="0" y="0"/>
                </a:cubicBezTo>
                <a:cubicBezTo>
                  <a:pt x="0" y="76"/>
                  <a:pt x="62" y="139"/>
                  <a:pt x="139" y="139"/>
                </a:cubicBezTo>
                <a:cubicBezTo>
                  <a:pt x="215" y="139"/>
                  <a:pt x="278" y="76"/>
                  <a:pt x="278" y="0"/>
                </a:cubicBezTo>
                <a:cubicBezTo>
                  <a:pt x="278" y="0"/>
                  <a:pt x="278" y="0"/>
                  <a:pt x="278" y="0"/>
                </a:cubicBezTo>
              </a:path>
            </a:pathLst>
          </a:custGeom>
          <a:solidFill>
            <a:srgbClr val="FD06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43" name="Freeform 44"/>
          <p:cNvSpPr>
            <a:spLocks/>
          </p:cNvSpPr>
          <p:nvPr/>
        </p:nvSpPr>
        <p:spPr bwMode="auto">
          <a:xfrm>
            <a:off x="6735763" y="3871913"/>
            <a:ext cx="989013" cy="1531938"/>
          </a:xfrm>
          <a:custGeom>
            <a:avLst/>
            <a:gdLst>
              <a:gd name="T0" fmla="*/ 623 w 623"/>
              <a:gd name="T1" fmla="*/ 945 h 965"/>
              <a:gd name="T2" fmla="*/ 373 w 623"/>
              <a:gd name="T3" fmla="*/ 945 h 965"/>
              <a:gd name="T4" fmla="*/ 16 w 623"/>
              <a:gd name="T5" fmla="*/ 0 h 965"/>
              <a:gd name="T6" fmla="*/ 0 w 623"/>
              <a:gd name="T7" fmla="*/ 5 h 965"/>
              <a:gd name="T8" fmla="*/ 359 w 623"/>
              <a:gd name="T9" fmla="*/ 965 h 965"/>
              <a:gd name="T10" fmla="*/ 623 w 623"/>
              <a:gd name="T11" fmla="*/ 965 h 965"/>
              <a:gd name="T12" fmla="*/ 623 w 623"/>
              <a:gd name="T13" fmla="*/ 945 h 965"/>
              <a:gd name="T14" fmla="*/ 623 w 623"/>
              <a:gd name="T15" fmla="*/ 945 h 9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3" h="965">
                <a:moveTo>
                  <a:pt x="623" y="945"/>
                </a:moveTo>
                <a:lnTo>
                  <a:pt x="373" y="945"/>
                </a:lnTo>
                <a:lnTo>
                  <a:pt x="16" y="0"/>
                </a:lnTo>
                <a:lnTo>
                  <a:pt x="0" y="5"/>
                </a:lnTo>
                <a:lnTo>
                  <a:pt x="359" y="965"/>
                </a:lnTo>
                <a:lnTo>
                  <a:pt x="623" y="965"/>
                </a:lnTo>
                <a:lnTo>
                  <a:pt x="623" y="945"/>
                </a:lnTo>
                <a:lnTo>
                  <a:pt x="623" y="945"/>
                </a:lnTo>
                <a:close/>
              </a:path>
            </a:pathLst>
          </a:custGeom>
          <a:solidFill>
            <a:schemeClr val="accent3">
              <a:lumMod val="60000"/>
              <a:lumOff val="4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44" name="Freeform 45"/>
          <p:cNvSpPr>
            <a:spLocks/>
          </p:cNvSpPr>
          <p:nvPr/>
        </p:nvSpPr>
        <p:spPr bwMode="auto">
          <a:xfrm>
            <a:off x="6731000" y="3563938"/>
            <a:ext cx="1008063" cy="544513"/>
          </a:xfrm>
          <a:custGeom>
            <a:avLst/>
            <a:gdLst>
              <a:gd name="T0" fmla="*/ 261 w 265"/>
              <a:gd name="T1" fmla="*/ 135 h 143"/>
              <a:gd name="T2" fmla="*/ 152 w 265"/>
              <a:gd name="T3" fmla="*/ 135 h 143"/>
              <a:gd name="T4" fmla="*/ 7 w 265"/>
              <a:gd name="T5" fmla="*/ 2 h 143"/>
              <a:gd name="T6" fmla="*/ 2 w 265"/>
              <a:gd name="T7" fmla="*/ 2 h 143"/>
              <a:gd name="T8" fmla="*/ 2 w 265"/>
              <a:gd name="T9" fmla="*/ 8 h 143"/>
              <a:gd name="T10" fmla="*/ 148 w 265"/>
              <a:gd name="T11" fmla="*/ 142 h 143"/>
              <a:gd name="T12" fmla="*/ 151 w 265"/>
              <a:gd name="T13" fmla="*/ 143 h 143"/>
              <a:gd name="T14" fmla="*/ 261 w 265"/>
              <a:gd name="T15" fmla="*/ 143 h 143"/>
              <a:gd name="T16" fmla="*/ 265 w 265"/>
              <a:gd name="T17" fmla="*/ 139 h 143"/>
              <a:gd name="T18" fmla="*/ 261 w 265"/>
              <a:gd name="T19" fmla="*/ 13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5" h="143">
                <a:moveTo>
                  <a:pt x="261" y="135"/>
                </a:moveTo>
                <a:cubicBezTo>
                  <a:pt x="152" y="135"/>
                  <a:pt x="152" y="135"/>
                  <a:pt x="152" y="135"/>
                </a:cubicBezTo>
                <a:cubicBezTo>
                  <a:pt x="7" y="2"/>
                  <a:pt x="7" y="2"/>
                  <a:pt x="7" y="2"/>
                </a:cubicBezTo>
                <a:cubicBezTo>
                  <a:pt x="6" y="0"/>
                  <a:pt x="3" y="0"/>
                  <a:pt x="2" y="2"/>
                </a:cubicBezTo>
                <a:cubicBezTo>
                  <a:pt x="0" y="4"/>
                  <a:pt x="0" y="6"/>
                  <a:pt x="2" y="8"/>
                </a:cubicBezTo>
                <a:cubicBezTo>
                  <a:pt x="148" y="142"/>
                  <a:pt x="148" y="142"/>
                  <a:pt x="148" y="142"/>
                </a:cubicBezTo>
                <a:cubicBezTo>
                  <a:pt x="149" y="143"/>
                  <a:pt x="150" y="143"/>
                  <a:pt x="151" y="143"/>
                </a:cubicBezTo>
                <a:cubicBezTo>
                  <a:pt x="261" y="143"/>
                  <a:pt x="261" y="143"/>
                  <a:pt x="261" y="143"/>
                </a:cubicBezTo>
                <a:cubicBezTo>
                  <a:pt x="264" y="143"/>
                  <a:pt x="265" y="141"/>
                  <a:pt x="265" y="139"/>
                </a:cubicBezTo>
                <a:cubicBezTo>
                  <a:pt x="265" y="137"/>
                  <a:pt x="264" y="135"/>
                  <a:pt x="261" y="135"/>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45" name="Freeform 46"/>
          <p:cNvSpPr>
            <a:spLocks/>
          </p:cNvSpPr>
          <p:nvPr/>
        </p:nvSpPr>
        <p:spPr bwMode="auto">
          <a:xfrm>
            <a:off x="6731000" y="2787650"/>
            <a:ext cx="1008063" cy="544513"/>
          </a:xfrm>
          <a:custGeom>
            <a:avLst/>
            <a:gdLst>
              <a:gd name="T0" fmla="*/ 261 w 265"/>
              <a:gd name="T1" fmla="*/ 0 h 143"/>
              <a:gd name="T2" fmla="*/ 152 w 265"/>
              <a:gd name="T3" fmla="*/ 0 h 143"/>
              <a:gd name="T4" fmla="*/ 149 w 265"/>
              <a:gd name="T5" fmla="*/ 1 h 143"/>
              <a:gd name="T6" fmla="*/ 2 w 265"/>
              <a:gd name="T7" fmla="*/ 135 h 143"/>
              <a:gd name="T8" fmla="*/ 2 w 265"/>
              <a:gd name="T9" fmla="*/ 141 h 143"/>
              <a:gd name="T10" fmla="*/ 7 w 265"/>
              <a:gd name="T11" fmla="*/ 141 h 143"/>
              <a:gd name="T12" fmla="*/ 154 w 265"/>
              <a:gd name="T13" fmla="*/ 8 h 143"/>
              <a:gd name="T14" fmla="*/ 261 w 265"/>
              <a:gd name="T15" fmla="*/ 8 h 143"/>
              <a:gd name="T16" fmla="*/ 265 w 265"/>
              <a:gd name="T17" fmla="*/ 4 h 143"/>
              <a:gd name="T18" fmla="*/ 261 w 265"/>
              <a:gd name="T19"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5" h="143">
                <a:moveTo>
                  <a:pt x="261" y="0"/>
                </a:moveTo>
                <a:cubicBezTo>
                  <a:pt x="152" y="0"/>
                  <a:pt x="152" y="0"/>
                  <a:pt x="152" y="0"/>
                </a:cubicBezTo>
                <a:cubicBezTo>
                  <a:pt x="151" y="0"/>
                  <a:pt x="150" y="0"/>
                  <a:pt x="149" y="1"/>
                </a:cubicBezTo>
                <a:cubicBezTo>
                  <a:pt x="2" y="135"/>
                  <a:pt x="2" y="135"/>
                  <a:pt x="2" y="135"/>
                </a:cubicBezTo>
                <a:cubicBezTo>
                  <a:pt x="0" y="137"/>
                  <a:pt x="0" y="139"/>
                  <a:pt x="2" y="141"/>
                </a:cubicBezTo>
                <a:cubicBezTo>
                  <a:pt x="3" y="142"/>
                  <a:pt x="6" y="143"/>
                  <a:pt x="7" y="141"/>
                </a:cubicBezTo>
                <a:cubicBezTo>
                  <a:pt x="154" y="8"/>
                  <a:pt x="154" y="8"/>
                  <a:pt x="154" y="8"/>
                </a:cubicBezTo>
                <a:cubicBezTo>
                  <a:pt x="261" y="8"/>
                  <a:pt x="261" y="8"/>
                  <a:pt x="261" y="8"/>
                </a:cubicBezTo>
                <a:cubicBezTo>
                  <a:pt x="264" y="8"/>
                  <a:pt x="265" y="6"/>
                  <a:pt x="265" y="4"/>
                </a:cubicBezTo>
                <a:cubicBezTo>
                  <a:pt x="265" y="1"/>
                  <a:pt x="264" y="0"/>
                  <a:pt x="261" y="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46" name="Freeform 47"/>
          <p:cNvSpPr>
            <a:spLocks/>
          </p:cNvSpPr>
          <p:nvPr/>
        </p:nvSpPr>
        <p:spPr bwMode="auto">
          <a:xfrm>
            <a:off x="6731000" y="1492250"/>
            <a:ext cx="1008063" cy="1543050"/>
          </a:xfrm>
          <a:custGeom>
            <a:avLst/>
            <a:gdLst>
              <a:gd name="T0" fmla="*/ 261 w 265"/>
              <a:gd name="T1" fmla="*/ 0 h 405"/>
              <a:gd name="T2" fmla="*/ 152 w 265"/>
              <a:gd name="T3" fmla="*/ 0 h 405"/>
              <a:gd name="T4" fmla="*/ 148 w 265"/>
              <a:gd name="T5" fmla="*/ 3 h 405"/>
              <a:gd name="T6" fmla="*/ 1 w 265"/>
              <a:gd name="T7" fmla="*/ 399 h 405"/>
              <a:gd name="T8" fmla="*/ 3 w 265"/>
              <a:gd name="T9" fmla="*/ 405 h 405"/>
              <a:gd name="T10" fmla="*/ 9 w 265"/>
              <a:gd name="T11" fmla="*/ 402 h 405"/>
              <a:gd name="T12" fmla="*/ 155 w 265"/>
              <a:gd name="T13" fmla="*/ 8 h 405"/>
              <a:gd name="T14" fmla="*/ 261 w 265"/>
              <a:gd name="T15" fmla="*/ 8 h 405"/>
              <a:gd name="T16" fmla="*/ 265 w 265"/>
              <a:gd name="T17" fmla="*/ 4 h 405"/>
              <a:gd name="T18" fmla="*/ 261 w 265"/>
              <a:gd name="T19" fmla="*/ 0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5" h="405">
                <a:moveTo>
                  <a:pt x="261" y="0"/>
                </a:moveTo>
                <a:cubicBezTo>
                  <a:pt x="152" y="0"/>
                  <a:pt x="152" y="0"/>
                  <a:pt x="152" y="0"/>
                </a:cubicBezTo>
                <a:cubicBezTo>
                  <a:pt x="150" y="0"/>
                  <a:pt x="149" y="1"/>
                  <a:pt x="148" y="3"/>
                </a:cubicBezTo>
                <a:cubicBezTo>
                  <a:pt x="1" y="399"/>
                  <a:pt x="1" y="399"/>
                  <a:pt x="1" y="399"/>
                </a:cubicBezTo>
                <a:cubicBezTo>
                  <a:pt x="0" y="401"/>
                  <a:pt x="1" y="404"/>
                  <a:pt x="3" y="405"/>
                </a:cubicBezTo>
                <a:cubicBezTo>
                  <a:pt x="5" y="405"/>
                  <a:pt x="8" y="404"/>
                  <a:pt x="9" y="402"/>
                </a:cubicBezTo>
                <a:cubicBezTo>
                  <a:pt x="155" y="8"/>
                  <a:pt x="155" y="8"/>
                  <a:pt x="155" y="8"/>
                </a:cubicBezTo>
                <a:cubicBezTo>
                  <a:pt x="261" y="8"/>
                  <a:pt x="261" y="8"/>
                  <a:pt x="261" y="8"/>
                </a:cubicBezTo>
                <a:cubicBezTo>
                  <a:pt x="264" y="8"/>
                  <a:pt x="265" y="6"/>
                  <a:pt x="265" y="4"/>
                </a:cubicBezTo>
                <a:cubicBezTo>
                  <a:pt x="265" y="2"/>
                  <a:pt x="264" y="0"/>
                  <a:pt x="261" y="0"/>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47" name="Freeform 48"/>
          <p:cNvSpPr>
            <a:spLocks/>
          </p:cNvSpPr>
          <p:nvPr/>
        </p:nvSpPr>
        <p:spPr bwMode="auto">
          <a:xfrm>
            <a:off x="4402138" y="3857625"/>
            <a:ext cx="1008063" cy="1546225"/>
          </a:xfrm>
          <a:custGeom>
            <a:avLst/>
            <a:gdLst>
              <a:gd name="T0" fmla="*/ 4 w 265"/>
              <a:gd name="T1" fmla="*/ 406 h 406"/>
              <a:gd name="T2" fmla="*/ 111 w 265"/>
              <a:gd name="T3" fmla="*/ 406 h 406"/>
              <a:gd name="T4" fmla="*/ 115 w 265"/>
              <a:gd name="T5" fmla="*/ 403 h 406"/>
              <a:gd name="T6" fmla="*/ 265 w 265"/>
              <a:gd name="T7" fmla="*/ 6 h 406"/>
              <a:gd name="T8" fmla="*/ 262 w 265"/>
              <a:gd name="T9" fmla="*/ 1 h 406"/>
              <a:gd name="T10" fmla="*/ 257 w 265"/>
              <a:gd name="T11" fmla="*/ 4 h 406"/>
              <a:gd name="T12" fmla="*/ 109 w 265"/>
              <a:gd name="T13" fmla="*/ 398 h 406"/>
              <a:gd name="T14" fmla="*/ 4 w 265"/>
              <a:gd name="T15" fmla="*/ 398 h 406"/>
              <a:gd name="T16" fmla="*/ 0 w 265"/>
              <a:gd name="T17" fmla="*/ 402 h 406"/>
              <a:gd name="T18" fmla="*/ 4 w 265"/>
              <a:gd name="T19" fmla="*/ 406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5" h="406">
                <a:moveTo>
                  <a:pt x="4" y="406"/>
                </a:moveTo>
                <a:cubicBezTo>
                  <a:pt x="111" y="406"/>
                  <a:pt x="111" y="406"/>
                  <a:pt x="111" y="406"/>
                </a:cubicBezTo>
                <a:cubicBezTo>
                  <a:pt x="113" y="406"/>
                  <a:pt x="115" y="405"/>
                  <a:pt x="115" y="403"/>
                </a:cubicBezTo>
                <a:cubicBezTo>
                  <a:pt x="265" y="6"/>
                  <a:pt x="265" y="6"/>
                  <a:pt x="265" y="6"/>
                </a:cubicBezTo>
                <a:cubicBezTo>
                  <a:pt x="265" y="4"/>
                  <a:pt x="264" y="2"/>
                  <a:pt x="262" y="1"/>
                </a:cubicBezTo>
                <a:cubicBezTo>
                  <a:pt x="260" y="0"/>
                  <a:pt x="258" y="2"/>
                  <a:pt x="257" y="4"/>
                </a:cubicBezTo>
                <a:cubicBezTo>
                  <a:pt x="109" y="398"/>
                  <a:pt x="109" y="398"/>
                  <a:pt x="109" y="398"/>
                </a:cubicBezTo>
                <a:cubicBezTo>
                  <a:pt x="4" y="398"/>
                  <a:pt x="4" y="398"/>
                  <a:pt x="4" y="398"/>
                </a:cubicBezTo>
                <a:cubicBezTo>
                  <a:pt x="2" y="398"/>
                  <a:pt x="0" y="400"/>
                  <a:pt x="0" y="402"/>
                </a:cubicBezTo>
                <a:cubicBezTo>
                  <a:pt x="0" y="404"/>
                  <a:pt x="2" y="406"/>
                  <a:pt x="4" y="406"/>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48" name="Freeform 49"/>
          <p:cNvSpPr>
            <a:spLocks/>
          </p:cNvSpPr>
          <p:nvPr/>
        </p:nvSpPr>
        <p:spPr bwMode="auto">
          <a:xfrm>
            <a:off x="4402138" y="3563938"/>
            <a:ext cx="1008063" cy="544513"/>
          </a:xfrm>
          <a:custGeom>
            <a:avLst/>
            <a:gdLst>
              <a:gd name="T0" fmla="*/ 4 w 265"/>
              <a:gd name="T1" fmla="*/ 143 h 143"/>
              <a:gd name="T2" fmla="*/ 115 w 265"/>
              <a:gd name="T3" fmla="*/ 143 h 143"/>
              <a:gd name="T4" fmla="*/ 117 w 265"/>
              <a:gd name="T5" fmla="*/ 142 h 143"/>
              <a:gd name="T6" fmla="*/ 263 w 265"/>
              <a:gd name="T7" fmla="*/ 8 h 143"/>
              <a:gd name="T8" fmla="*/ 264 w 265"/>
              <a:gd name="T9" fmla="*/ 2 h 143"/>
              <a:gd name="T10" fmla="*/ 258 w 265"/>
              <a:gd name="T11" fmla="*/ 2 h 143"/>
              <a:gd name="T12" fmla="*/ 113 w 265"/>
              <a:gd name="T13" fmla="*/ 135 h 143"/>
              <a:gd name="T14" fmla="*/ 4 w 265"/>
              <a:gd name="T15" fmla="*/ 135 h 143"/>
              <a:gd name="T16" fmla="*/ 0 w 265"/>
              <a:gd name="T17" fmla="*/ 139 h 143"/>
              <a:gd name="T18" fmla="*/ 4 w 26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5" h="143">
                <a:moveTo>
                  <a:pt x="4" y="143"/>
                </a:moveTo>
                <a:cubicBezTo>
                  <a:pt x="115" y="143"/>
                  <a:pt x="115" y="143"/>
                  <a:pt x="115" y="143"/>
                </a:cubicBezTo>
                <a:cubicBezTo>
                  <a:pt x="116" y="143"/>
                  <a:pt x="117" y="143"/>
                  <a:pt x="117" y="142"/>
                </a:cubicBezTo>
                <a:cubicBezTo>
                  <a:pt x="263" y="8"/>
                  <a:pt x="263" y="8"/>
                  <a:pt x="263" y="8"/>
                </a:cubicBezTo>
                <a:cubicBezTo>
                  <a:pt x="265" y="6"/>
                  <a:pt x="265" y="4"/>
                  <a:pt x="264" y="2"/>
                </a:cubicBezTo>
                <a:cubicBezTo>
                  <a:pt x="262" y="0"/>
                  <a:pt x="260" y="0"/>
                  <a:pt x="258" y="2"/>
                </a:cubicBezTo>
                <a:cubicBezTo>
                  <a:pt x="113" y="135"/>
                  <a:pt x="113" y="135"/>
                  <a:pt x="113" y="135"/>
                </a:cubicBezTo>
                <a:cubicBezTo>
                  <a:pt x="4" y="135"/>
                  <a:pt x="4" y="135"/>
                  <a:pt x="4" y="135"/>
                </a:cubicBezTo>
                <a:cubicBezTo>
                  <a:pt x="2" y="135"/>
                  <a:pt x="0" y="137"/>
                  <a:pt x="0" y="139"/>
                </a:cubicBezTo>
                <a:cubicBezTo>
                  <a:pt x="0" y="141"/>
                  <a:pt x="2" y="143"/>
                  <a:pt x="4" y="143"/>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49" name="Freeform 50"/>
          <p:cNvSpPr>
            <a:spLocks/>
          </p:cNvSpPr>
          <p:nvPr/>
        </p:nvSpPr>
        <p:spPr bwMode="auto">
          <a:xfrm>
            <a:off x="4402138" y="2787650"/>
            <a:ext cx="1008063" cy="544513"/>
          </a:xfrm>
          <a:custGeom>
            <a:avLst/>
            <a:gdLst>
              <a:gd name="T0" fmla="*/ 4 w 265"/>
              <a:gd name="T1" fmla="*/ 8 h 143"/>
              <a:gd name="T2" fmla="*/ 112 w 265"/>
              <a:gd name="T3" fmla="*/ 8 h 143"/>
              <a:gd name="T4" fmla="*/ 258 w 265"/>
              <a:gd name="T5" fmla="*/ 141 h 143"/>
              <a:gd name="T6" fmla="*/ 264 w 265"/>
              <a:gd name="T7" fmla="*/ 141 h 143"/>
              <a:gd name="T8" fmla="*/ 263 w 265"/>
              <a:gd name="T9" fmla="*/ 135 h 143"/>
              <a:gd name="T10" fmla="*/ 116 w 265"/>
              <a:gd name="T11" fmla="*/ 1 h 143"/>
              <a:gd name="T12" fmla="*/ 113 w 265"/>
              <a:gd name="T13" fmla="*/ 0 h 143"/>
              <a:gd name="T14" fmla="*/ 4 w 265"/>
              <a:gd name="T15" fmla="*/ 0 h 143"/>
              <a:gd name="T16" fmla="*/ 0 w 265"/>
              <a:gd name="T17" fmla="*/ 4 h 143"/>
              <a:gd name="T18" fmla="*/ 4 w 265"/>
              <a:gd name="T19" fmla="*/ 8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5" h="143">
                <a:moveTo>
                  <a:pt x="4" y="8"/>
                </a:moveTo>
                <a:cubicBezTo>
                  <a:pt x="112" y="8"/>
                  <a:pt x="112" y="8"/>
                  <a:pt x="112" y="8"/>
                </a:cubicBezTo>
                <a:cubicBezTo>
                  <a:pt x="258" y="141"/>
                  <a:pt x="258" y="141"/>
                  <a:pt x="258" y="141"/>
                </a:cubicBezTo>
                <a:cubicBezTo>
                  <a:pt x="260" y="143"/>
                  <a:pt x="262" y="142"/>
                  <a:pt x="264" y="141"/>
                </a:cubicBezTo>
                <a:cubicBezTo>
                  <a:pt x="265" y="139"/>
                  <a:pt x="265" y="137"/>
                  <a:pt x="263" y="135"/>
                </a:cubicBezTo>
                <a:cubicBezTo>
                  <a:pt x="116" y="1"/>
                  <a:pt x="116" y="1"/>
                  <a:pt x="116" y="1"/>
                </a:cubicBezTo>
                <a:cubicBezTo>
                  <a:pt x="115" y="0"/>
                  <a:pt x="114" y="0"/>
                  <a:pt x="113" y="0"/>
                </a:cubicBezTo>
                <a:cubicBezTo>
                  <a:pt x="4" y="0"/>
                  <a:pt x="4" y="0"/>
                  <a:pt x="4" y="0"/>
                </a:cubicBezTo>
                <a:cubicBezTo>
                  <a:pt x="2" y="0"/>
                  <a:pt x="0" y="1"/>
                  <a:pt x="0" y="4"/>
                </a:cubicBezTo>
                <a:cubicBezTo>
                  <a:pt x="0" y="6"/>
                  <a:pt x="2" y="8"/>
                  <a:pt x="4" y="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50" name="Freeform 51"/>
          <p:cNvSpPr>
            <a:spLocks/>
          </p:cNvSpPr>
          <p:nvPr/>
        </p:nvSpPr>
        <p:spPr bwMode="auto">
          <a:xfrm>
            <a:off x="4418013" y="1492250"/>
            <a:ext cx="992188" cy="1530350"/>
          </a:xfrm>
          <a:custGeom>
            <a:avLst/>
            <a:gdLst>
              <a:gd name="T0" fmla="*/ 0 w 625"/>
              <a:gd name="T1" fmla="*/ 19 h 964"/>
              <a:gd name="T2" fmla="*/ 256 w 625"/>
              <a:gd name="T3" fmla="*/ 19 h 964"/>
              <a:gd name="T4" fmla="*/ 606 w 625"/>
              <a:gd name="T5" fmla="*/ 964 h 964"/>
              <a:gd name="T6" fmla="*/ 625 w 625"/>
              <a:gd name="T7" fmla="*/ 957 h 964"/>
              <a:gd name="T8" fmla="*/ 268 w 625"/>
              <a:gd name="T9" fmla="*/ 0 h 964"/>
              <a:gd name="T10" fmla="*/ 0 w 625"/>
              <a:gd name="T11" fmla="*/ 0 h 964"/>
              <a:gd name="T12" fmla="*/ 0 w 625"/>
              <a:gd name="T13" fmla="*/ 19 h 964"/>
              <a:gd name="T14" fmla="*/ 0 w 625"/>
              <a:gd name="T15" fmla="*/ 19 h 9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5" h="964">
                <a:moveTo>
                  <a:pt x="0" y="19"/>
                </a:moveTo>
                <a:lnTo>
                  <a:pt x="256" y="19"/>
                </a:lnTo>
                <a:lnTo>
                  <a:pt x="606" y="964"/>
                </a:lnTo>
                <a:lnTo>
                  <a:pt x="625" y="957"/>
                </a:lnTo>
                <a:lnTo>
                  <a:pt x="268" y="0"/>
                </a:lnTo>
                <a:lnTo>
                  <a:pt x="0" y="0"/>
                </a:lnTo>
                <a:lnTo>
                  <a:pt x="0" y="19"/>
                </a:lnTo>
                <a:lnTo>
                  <a:pt x="0" y="19"/>
                </a:lnTo>
                <a:close/>
              </a:path>
            </a:pathLst>
          </a:custGeom>
          <a:solidFill>
            <a:schemeClr val="accent3">
              <a:lumMod val="60000"/>
              <a:lumOff val="4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grpSp>
        <p:nvGrpSpPr>
          <p:cNvPr id="13362" name="Group 13361"/>
          <p:cNvGrpSpPr/>
          <p:nvPr/>
        </p:nvGrpSpPr>
        <p:grpSpPr>
          <a:xfrm>
            <a:off x="5665788" y="3457575"/>
            <a:ext cx="1042988" cy="1816101"/>
            <a:chOff x="5665788" y="3457575"/>
            <a:chExt cx="1042988" cy="1816101"/>
          </a:xfrm>
        </p:grpSpPr>
        <p:sp>
          <p:nvSpPr>
            <p:cNvPr id="51" name="Freeform 52"/>
            <p:cNvSpPr>
              <a:spLocks/>
            </p:cNvSpPr>
            <p:nvPr/>
          </p:nvSpPr>
          <p:spPr bwMode="auto">
            <a:xfrm>
              <a:off x="5665788" y="3457575"/>
              <a:ext cx="996950" cy="1187450"/>
            </a:xfrm>
            <a:custGeom>
              <a:avLst/>
              <a:gdLst>
                <a:gd name="T0" fmla="*/ 262 w 262"/>
                <a:gd name="T1" fmla="*/ 135 h 312"/>
                <a:gd name="T2" fmla="*/ 262 w 262"/>
                <a:gd name="T3" fmla="*/ 269 h 312"/>
                <a:gd name="T4" fmla="*/ 255 w 262"/>
                <a:gd name="T5" fmla="*/ 284 h 312"/>
                <a:gd name="T6" fmla="*/ 248 w 262"/>
                <a:gd name="T7" fmla="*/ 312 h 312"/>
                <a:gd name="T8" fmla="*/ 240 w 262"/>
                <a:gd name="T9" fmla="*/ 312 h 312"/>
                <a:gd name="T10" fmla="*/ 94 w 262"/>
                <a:gd name="T11" fmla="*/ 312 h 312"/>
                <a:gd name="T12" fmla="*/ 86 w 262"/>
                <a:gd name="T13" fmla="*/ 296 h 312"/>
                <a:gd name="T14" fmla="*/ 67 w 262"/>
                <a:gd name="T15" fmla="*/ 277 h 312"/>
                <a:gd name="T16" fmla="*/ 50 w 262"/>
                <a:gd name="T17" fmla="*/ 250 h 312"/>
                <a:gd name="T18" fmla="*/ 42 w 262"/>
                <a:gd name="T19" fmla="*/ 237 h 312"/>
                <a:gd name="T20" fmla="*/ 35 w 262"/>
                <a:gd name="T21" fmla="*/ 224 h 312"/>
                <a:gd name="T22" fmla="*/ 33 w 262"/>
                <a:gd name="T23" fmla="*/ 213 h 312"/>
                <a:gd name="T24" fmla="*/ 30 w 262"/>
                <a:gd name="T25" fmla="*/ 209 h 312"/>
                <a:gd name="T26" fmla="*/ 24 w 262"/>
                <a:gd name="T27" fmla="*/ 203 h 312"/>
                <a:gd name="T28" fmla="*/ 2 w 262"/>
                <a:gd name="T29" fmla="*/ 181 h 312"/>
                <a:gd name="T30" fmla="*/ 0 w 262"/>
                <a:gd name="T31" fmla="*/ 176 h 312"/>
                <a:gd name="T32" fmla="*/ 0 w 262"/>
                <a:gd name="T33" fmla="*/ 174 h 312"/>
                <a:gd name="T34" fmla="*/ 12 w 262"/>
                <a:gd name="T35" fmla="*/ 159 h 312"/>
                <a:gd name="T36" fmla="*/ 69 w 262"/>
                <a:gd name="T37" fmla="*/ 181 h 312"/>
                <a:gd name="T38" fmla="*/ 85 w 262"/>
                <a:gd name="T39" fmla="*/ 207 h 312"/>
                <a:gd name="T40" fmla="*/ 85 w 262"/>
                <a:gd name="T41" fmla="*/ 22 h 312"/>
                <a:gd name="T42" fmla="*/ 107 w 262"/>
                <a:gd name="T43" fmla="*/ 0 h 312"/>
                <a:gd name="T44" fmla="*/ 129 w 262"/>
                <a:gd name="T45" fmla="*/ 22 h 312"/>
                <a:gd name="T46" fmla="*/ 129 w 262"/>
                <a:gd name="T47" fmla="*/ 115 h 312"/>
                <a:gd name="T48" fmla="*/ 151 w 262"/>
                <a:gd name="T49" fmla="*/ 93 h 312"/>
                <a:gd name="T50" fmla="*/ 173 w 262"/>
                <a:gd name="T51" fmla="*/ 115 h 312"/>
                <a:gd name="T52" fmla="*/ 173 w 262"/>
                <a:gd name="T53" fmla="*/ 126 h 312"/>
                <a:gd name="T54" fmla="*/ 195 w 262"/>
                <a:gd name="T55" fmla="*/ 104 h 312"/>
                <a:gd name="T56" fmla="*/ 218 w 262"/>
                <a:gd name="T57" fmla="*/ 126 h 312"/>
                <a:gd name="T58" fmla="*/ 218 w 262"/>
                <a:gd name="T59" fmla="*/ 135 h 312"/>
                <a:gd name="T60" fmla="*/ 240 w 262"/>
                <a:gd name="T61" fmla="*/ 113 h 312"/>
                <a:gd name="T62" fmla="*/ 262 w 262"/>
                <a:gd name="T63" fmla="*/ 135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2" h="312">
                  <a:moveTo>
                    <a:pt x="262" y="135"/>
                  </a:moveTo>
                  <a:cubicBezTo>
                    <a:pt x="262" y="269"/>
                    <a:pt x="262" y="269"/>
                    <a:pt x="262" y="269"/>
                  </a:cubicBezTo>
                  <a:cubicBezTo>
                    <a:pt x="262" y="274"/>
                    <a:pt x="260" y="279"/>
                    <a:pt x="255" y="284"/>
                  </a:cubicBezTo>
                  <a:cubicBezTo>
                    <a:pt x="250" y="290"/>
                    <a:pt x="248" y="312"/>
                    <a:pt x="248" y="312"/>
                  </a:cubicBezTo>
                  <a:cubicBezTo>
                    <a:pt x="248" y="312"/>
                    <a:pt x="245" y="312"/>
                    <a:pt x="240" y="312"/>
                  </a:cubicBezTo>
                  <a:cubicBezTo>
                    <a:pt x="94" y="312"/>
                    <a:pt x="94" y="312"/>
                    <a:pt x="94" y="312"/>
                  </a:cubicBezTo>
                  <a:cubicBezTo>
                    <a:pt x="94" y="304"/>
                    <a:pt x="88" y="298"/>
                    <a:pt x="86" y="296"/>
                  </a:cubicBezTo>
                  <a:cubicBezTo>
                    <a:pt x="79" y="292"/>
                    <a:pt x="73" y="286"/>
                    <a:pt x="67" y="277"/>
                  </a:cubicBezTo>
                  <a:cubicBezTo>
                    <a:pt x="62" y="268"/>
                    <a:pt x="56" y="258"/>
                    <a:pt x="50" y="250"/>
                  </a:cubicBezTo>
                  <a:cubicBezTo>
                    <a:pt x="46" y="245"/>
                    <a:pt x="45" y="244"/>
                    <a:pt x="42" y="237"/>
                  </a:cubicBezTo>
                  <a:cubicBezTo>
                    <a:pt x="39" y="232"/>
                    <a:pt x="36" y="229"/>
                    <a:pt x="35" y="224"/>
                  </a:cubicBezTo>
                  <a:cubicBezTo>
                    <a:pt x="35" y="220"/>
                    <a:pt x="34" y="216"/>
                    <a:pt x="33" y="213"/>
                  </a:cubicBezTo>
                  <a:cubicBezTo>
                    <a:pt x="32" y="212"/>
                    <a:pt x="31" y="210"/>
                    <a:pt x="30" y="209"/>
                  </a:cubicBezTo>
                  <a:cubicBezTo>
                    <a:pt x="29" y="207"/>
                    <a:pt x="27" y="205"/>
                    <a:pt x="24" y="203"/>
                  </a:cubicBezTo>
                  <a:cubicBezTo>
                    <a:pt x="16" y="196"/>
                    <a:pt x="7" y="188"/>
                    <a:pt x="2" y="181"/>
                  </a:cubicBezTo>
                  <a:cubicBezTo>
                    <a:pt x="1" y="180"/>
                    <a:pt x="0" y="178"/>
                    <a:pt x="0" y="176"/>
                  </a:cubicBezTo>
                  <a:cubicBezTo>
                    <a:pt x="0" y="175"/>
                    <a:pt x="0" y="174"/>
                    <a:pt x="0" y="174"/>
                  </a:cubicBezTo>
                  <a:cubicBezTo>
                    <a:pt x="0" y="169"/>
                    <a:pt x="4" y="164"/>
                    <a:pt x="12" y="159"/>
                  </a:cubicBezTo>
                  <a:cubicBezTo>
                    <a:pt x="34" y="146"/>
                    <a:pt x="55" y="162"/>
                    <a:pt x="69" y="181"/>
                  </a:cubicBezTo>
                  <a:cubicBezTo>
                    <a:pt x="73" y="187"/>
                    <a:pt x="79" y="197"/>
                    <a:pt x="85" y="207"/>
                  </a:cubicBezTo>
                  <a:cubicBezTo>
                    <a:pt x="85" y="22"/>
                    <a:pt x="85" y="22"/>
                    <a:pt x="85" y="22"/>
                  </a:cubicBezTo>
                  <a:cubicBezTo>
                    <a:pt x="85" y="10"/>
                    <a:pt x="95" y="0"/>
                    <a:pt x="107" y="0"/>
                  </a:cubicBezTo>
                  <a:cubicBezTo>
                    <a:pt x="119" y="0"/>
                    <a:pt x="129" y="10"/>
                    <a:pt x="129" y="22"/>
                  </a:cubicBezTo>
                  <a:cubicBezTo>
                    <a:pt x="129" y="115"/>
                    <a:pt x="129" y="115"/>
                    <a:pt x="129" y="115"/>
                  </a:cubicBezTo>
                  <a:cubicBezTo>
                    <a:pt x="129" y="103"/>
                    <a:pt x="139" y="93"/>
                    <a:pt x="151" y="93"/>
                  </a:cubicBezTo>
                  <a:cubicBezTo>
                    <a:pt x="163" y="93"/>
                    <a:pt x="173" y="103"/>
                    <a:pt x="173" y="115"/>
                  </a:cubicBezTo>
                  <a:cubicBezTo>
                    <a:pt x="173" y="126"/>
                    <a:pt x="173" y="126"/>
                    <a:pt x="173" y="126"/>
                  </a:cubicBezTo>
                  <a:cubicBezTo>
                    <a:pt x="173" y="114"/>
                    <a:pt x="183" y="104"/>
                    <a:pt x="195" y="104"/>
                  </a:cubicBezTo>
                  <a:cubicBezTo>
                    <a:pt x="208" y="104"/>
                    <a:pt x="218" y="114"/>
                    <a:pt x="218" y="126"/>
                  </a:cubicBezTo>
                  <a:cubicBezTo>
                    <a:pt x="218" y="135"/>
                    <a:pt x="218" y="135"/>
                    <a:pt x="218" y="135"/>
                  </a:cubicBezTo>
                  <a:cubicBezTo>
                    <a:pt x="218" y="123"/>
                    <a:pt x="227" y="113"/>
                    <a:pt x="240" y="113"/>
                  </a:cubicBezTo>
                  <a:cubicBezTo>
                    <a:pt x="252" y="113"/>
                    <a:pt x="262" y="123"/>
                    <a:pt x="262" y="135"/>
                  </a:cubicBezTo>
                  <a:close/>
                </a:path>
              </a:pathLst>
            </a:custGeom>
            <a:solidFill>
              <a:srgbClr val="FCD0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52" name="Freeform 53"/>
            <p:cNvSpPr>
              <a:spLocks/>
            </p:cNvSpPr>
            <p:nvPr/>
          </p:nvSpPr>
          <p:spPr bwMode="auto">
            <a:xfrm>
              <a:off x="5665788" y="4062413"/>
              <a:ext cx="422275" cy="582613"/>
            </a:xfrm>
            <a:custGeom>
              <a:avLst/>
              <a:gdLst>
                <a:gd name="T0" fmla="*/ 102 w 111"/>
                <a:gd name="T1" fmla="*/ 136 h 153"/>
                <a:gd name="T2" fmla="*/ 83 w 111"/>
                <a:gd name="T3" fmla="*/ 116 h 153"/>
                <a:gd name="T4" fmla="*/ 64 w 111"/>
                <a:gd name="T5" fmla="*/ 87 h 153"/>
                <a:gd name="T6" fmla="*/ 55 w 111"/>
                <a:gd name="T7" fmla="*/ 74 h 153"/>
                <a:gd name="T8" fmla="*/ 48 w 111"/>
                <a:gd name="T9" fmla="*/ 59 h 153"/>
                <a:gd name="T10" fmla="*/ 45 w 111"/>
                <a:gd name="T11" fmla="*/ 48 h 153"/>
                <a:gd name="T12" fmla="*/ 43 w 111"/>
                <a:gd name="T13" fmla="*/ 44 h 153"/>
                <a:gd name="T14" fmla="*/ 37 w 111"/>
                <a:gd name="T15" fmla="*/ 37 h 153"/>
                <a:gd name="T16" fmla="*/ 13 w 111"/>
                <a:gd name="T17" fmla="*/ 14 h 153"/>
                <a:gd name="T18" fmla="*/ 11 w 111"/>
                <a:gd name="T19" fmla="*/ 8 h 153"/>
                <a:gd name="T20" fmla="*/ 10 w 111"/>
                <a:gd name="T21" fmla="*/ 6 h 153"/>
                <a:gd name="T22" fmla="*/ 13 w 111"/>
                <a:gd name="T23" fmla="*/ 0 h 153"/>
                <a:gd name="T24" fmla="*/ 12 w 111"/>
                <a:gd name="T25" fmla="*/ 0 h 153"/>
                <a:gd name="T26" fmla="*/ 0 w 111"/>
                <a:gd name="T27" fmla="*/ 15 h 153"/>
                <a:gd name="T28" fmla="*/ 0 w 111"/>
                <a:gd name="T29" fmla="*/ 17 h 153"/>
                <a:gd name="T30" fmla="*/ 2 w 111"/>
                <a:gd name="T31" fmla="*/ 22 h 153"/>
                <a:gd name="T32" fmla="*/ 24 w 111"/>
                <a:gd name="T33" fmla="*/ 44 h 153"/>
                <a:gd name="T34" fmla="*/ 30 w 111"/>
                <a:gd name="T35" fmla="*/ 50 h 153"/>
                <a:gd name="T36" fmla="*/ 33 w 111"/>
                <a:gd name="T37" fmla="*/ 54 h 153"/>
                <a:gd name="T38" fmla="*/ 35 w 111"/>
                <a:gd name="T39" fmla="*/ 65 h 153"/>
                <a:gd name="T40" fmla="*/ 42 w 111"/>
                <a:gd name="T41" fmla="*/ 78 h 153"/>
                <a:gd name="T42" fmla="*/ 50 w 111"/>
                <a:gd name="T43" fmla="*/ 91 h 153"/>
                <a:gd name="T44" fmla="*/ 67 w 111"/>
                <a:gd name="T45" fmla="*/ 118 h 153"/>
                <a:gd name="T46" fmla="*/ 86 w 111"/>
                <a:gd name="T47" fmla="*/ 137 h 153"/>
                <a:gd name="T48" fmla="*/ 94 w 111"/>
                <a:gd name="T49" fmla="*/ 153 h 153"/>
                <a:gd name="T50" fmla="*/ 111 w 111"/>
                <a:gd name="T51" fmla="*/ 153 h 153"/>
                <a:gd name="T52" fmla="*/ 102 w 111"/>
                <a:gd name="T53" fmla="*/ 136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1" h="153">
                  <a:moveTo>
                    <a:pt x="102" y="136"/>
                  </a:moveTo>
                  <a:cubicBezTo>
                    <a:pt x="95" y="132"/>
                    <a:pt x="88" y="126"/>
                    <a:pt x="83" y="116"/>
                  </a:cubicBezTo>
                  <a:cubicBezTo>
                    <a:pt x="77" y="106"/>
                    <a:pt x="70" y="96"/>
                    <a:pt x="64" y="87"/>
                  </a:cubicBezTo>
                  <a:cubicBezTo>
                    <a:pt x="60" y="82"/>
                    <a:pt x="59" y="81"/>
                    <a:pt x="55" y="74"/>
                  </a:cubicBezTo>
                  <a:cubicBezTo>
                    <a:pt x="53" y="68"/>
                    <a:pt x="49" y="65"/>
                    <a:pt x="48" y="59"/>
                  </a:cubicBezTo>
                  <a:cubicBezTo>
                    <a:pt x="48" y="55"/>
                    <a:pt x="47" y="51"/>
                    <a:pt x="45" y="48"/>
                  </a:cubicBezTo>
                  <a:cubicBezTo>
                    <a:pt x="45" y="46"/>
                    <a:pt x="44" y="45"/>
                    <a:pt x="43" y="44"/>
                  </a:cubicBezTo>
                  <a:cubicBezTo>
                    <a:pt x="41" y="41"/>
                    <a:pt x="39" y="39"/>
                    <a:pt x="37" y="37"/>
                  </a:cubicBezTo>
                  <a:cubicBezTo>
                    <a:pt x="28" y="30"/>
                    <a:pt x="19" y="22"/>
                    <a:pt x="13" y="14"/>
                  </a:cubicBezTo>
                  <a:cubicBezTo>
                    <a:pt x="12" y="12"/>
                    <a:pt x="11" y="10"/>
                    <a:pt x="11" y="8"/>
                  </a:cubicBezTo>
                  <a:cubicBezTo>
                    <a:pt x="10" y="7"/>
                    <a:pt x="10" y="7"/>
                    <a:pt x="10" y="6"/>
                  </a:cubicBezTo>
                  <a:cubicBezTo>
                    <a:pt x="11" y="4"/>
                    <a:pt x="11" y="2"/>
                    <a:pt x="13" y="0"/>
                  </a:cubicBezTo>
                  <a:cubicBezTo>
                    <a:pt x="12" y="0"/>
                    <a:pt x="12" y="0"/>
                    <a:pt x="12" y="0"/>
                  </a:cubicBezTo>
                  <a:cubicBezTo>
                    <a:pt x="4" y="5"/>
                    <a:pt x="0" y="10"/>
                    <a:pt x="0" y="15"/>
                  </a:cubicBezTo>
                  <a:cubicBezTo>
                    <a:pt x="0" y="15"/>
                    <a:pt x="0" y="16"/>
                    <a:pt x="0" y="17"/>
                  </a:cubicBezTo>
                  <a:cubicBezTo>
                    <a:pt x="0" y="19"/>
                    <a:pt x="1" y="21"/>
                    <a:pt x="2" y="22"/>
                  </a:cubicBezTo>
                  <a:cubicBezTo>
                    <a:pt x="7" y="29"/>
                    <a:pt x="16" y="37"/>
                    <a:pt x="24" y="44"/>
                  </a:cubicBezTo>
                  <a:cubicBezTo>
                    <a:pt x="27" y="46"/>
                    <a:pt x="29" y="48"/>
                    <a:pt x="30" y="50"/>
                  </a:cubicBezTo>
                  <a:cubicBezTo>
                    <a:pt x="31" y="51"/>
                    <a:pt x="32" y="53"/>
                    <a:pt x="33" y="54"/>
                  </a:cubicBezTo>
                  <a:cubicBezTo>
                    <a:pt x="34" y="57"/>
                    <a:pt x="35" y="61"/>
                    <a:pt x="35" y="65"/>
                  </a:cubicBezTo>
                  <a:cubicBezTo>
                    <a:pt x="36" y="70"/>
                    <a:pt x="39" y="73"/>
                    <a:pt x="42" y="78"/>
                  </a:cubicBezTo>
                  <a:cubicBezTo>
                    <a:pt x="45" y="85"/>
                    <a:pt x="46" y="86"/>
                    <a:pt x="50" y="91"/>
                  </a:cubicBezTo>
                  <a:cubicBezTo>
                    <a:pt x="56" y="99"/>
                    <a:pt x="62" y="109"/>
                    <a:pt x="67" y="118"/>
                  </a:cubicBezTo>
                  <a:cubicBezTo>
                    <a:pt x="73" y="127"/>
                    <a:pt x="79" y="133"/>
                    <a:pt x="86" y="137"/>
                  </a:cubicBezTo>
                  <a:cubicBezTo>
                    <a:pt x="88" y="139"/>
                    <a:pt x="94" y="145"/>
                    <a:pt x="94" y="153"/>
                  </a:cubicBezTo>
                  <a:cubicBezTo>
                    <a:pt x="111" y="153"/>
                    <a:pt x="111" y="153"/>
                    <a:pt x="111" y="153"/>
                  </a:cubicBezTo>
                  <a:cubicBezTo>
                    <a:pt x="110" y="145"/>
                    <a:pt x="105" y="138"/>
                    <a:pt x="102" y="136"/>
                  </a:cubicBezTo>
                  <a:close/>
                </a:path>
              </a:pathLst>
            </a:custGeom>
            <a:solidFill>
              <a:srgbClr val="F0B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53" name="Freeform 54"/>
            <p:cNvSpPr>
              <a:spLocks/>
            </p:cNvSpPr>
            <p:nvPr/>
          </p:nvSpPr>
          <p:spPr bwMode="auto">
            <a:xfrm>
              <a:off x="6453188" y="3863975"/>
              <a:ext cx="42863" cy="236538"/>
            </a:xfrm>
            <a:custGeom>
              <a:avLst/>
              <a:gdLst>
                <a:gd name="T0" fmla="*/ 11 w 11"/>
                <a:gd name="T1" fmla="*/ 28 h 62"/>
                <a:gd name="T2" fmla="*/ 11 w 11"/>
                <a:gd name="T3" fmla="*/ 19 h 62"/>
                <a:gd name="T4" fmla="*/ 0 w 11"/>
                <a:gd name="T5" fmla="*/ 0 h 62"/>
                <a:gd name="T6" fmla="*/ 6 w 11"/>
                <a:gd name="T7" fmla="*/ 15 h 62"/>
                <a:gd name="T8" fmla="*/ 6 w 11"/>
                <a:gd name="T9" fmla="*/ 24 h 62"/>
                <a:gd name="T10" fmla="*/ 6 w 11"/>
                <a:gd name="T11" fmla="*/ 62 h 62"/>
                <a:gd name="T12" fmla="*/ 11 w 11"/>
                <a:gd name="T13" fmla="*/ 62 h 62"/>
                <a:gd name="T14" fmla="*/ 11 w 11"/>
                <a:gd name="T15" fmla="*/ 28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62">
                  <a:moveTo>
                    <a:pt x="11" y="28"/>
                  </a:moveTo>
                  <a:cubicBezTo>
                    <a:pt x="11" y="19"/>
                    <a:pt x="11" y="19"/>
                    <a:pt x="11" y="19"/>
                  </a:cubicBezTo>
                  <a:cubicBezTo>
                    <a:pt x="11" y="11"/>
                    <a:pt x="6" y="4"/>
                    <a:pt x="0" y="0"/>
                  </a:cubicBezTo>
                  <a:cubicBezTo>
                    <a:pt x="3" y="4"/>
                    <a:pt x="6" y="9"/>
                    <a:pt x="6" y="15"/>
                  </a:cubicBezTo>
                  <a:cubicBezTo>
                    <a:pt x="6" y="24"/>
                    <a:pt x="6" y="24"/>
                    <a:pt x="6" y="24"/>
                  </a:cubicBezTo>
                  <a:cubicBezTo>
                    <a:pt x="6" y="62"/>
                    <a:pt x="6" y="62"/>
                    <a:pt x="6" y="62"/>
                  </a:cubicBezTo>
                  <a:cubicBezTo>
                    <a:pt x="7" y="62"/>
                    <a:pt x="9" y="62"/>
                    <a:pt x="11" y="62"/>
                  </a:cubicBezTo>
                  <a:lnTo>
                    <a:pt x="11" y="28"/>
                  </a:lnTo>
                  <a:close/>
                </a:path>
              </a:pathLst>
            </a:custGeom>
            <a:solidFill>
              <a:srgbClr val="FDE0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54" name="Freeform 55"/>
            <p:cNvSpPr>
              <a:spLocks/>
            </p:cNvSpPr>
            <p:nvPr/>
          </p:nvSpPr>
          <p:spPr bwMode="auto">
            <a:xfrm>
              <a:off x="6496050" y="3895725"/>
              <a:ext cx="52388" cy="204788"/>
            </a:xfrm>
            <a:custGeom>
              <a:avLst/>
              <a:gdLst>
                <a:gd name="T0" fmla="*/ 14 w 14"/>
                <a:gd name="T1" fmla="*/ 0 h 54"/>
                <a:gd name="T2" fmla="*/ 0 w 14"/>
                <a:gd name="T3" fmla="*/ 20 h 54"/>
                <a:gd name="T4" fmla="*/ 0 w 14"/>
                <a:gd name="T5" fmla="*/ 54 h 54"/>
                <a:gd name="T6" fmla="*/ 3 w 14"/>
                <a:gd name="T7" fmla="*/ 54 h 54"/>
                <a:gd name="T8" fmla="*/ 7 w 14"/>
                <a:gd name="T9" fmla="*/ 54 h 54"/>
                <a:gd name="T10" fmla="*/ 7 w 14"/>
                <a:gd name="T11" fmla="*/ 16 h 54"/>
                <a:gd name="T12" fmla="*/ 14 w 14"/>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4" h="54">
                  <a:moveTo>
                    <a:pt x="14" y="0"/>
                  </a:moveTo>
                  <a:cubicBezTo>
                    <a:pt x="6" y="3"/>
                    <a:pt x="0" y="11"/>
                    <a:pt x="0" y="20"/>
                  </a:cubicBezTo>
                  <a:cubicBezTo>
                    <a:pt x="0" y="54"/>
                    <a:pt x="0" y="54"/>
                    <a:pt x="0" y="54"/>
                  </a:cubicBezTo>
                  <a:cubicBezTo>
                    <a:pt x="1" y="54"/>
                    <a:pt x="2" y="54"/>
                    <a:pt x="3" y="54"/>
                  </a:cubicBezTo>
                  <a:cubicBezTo>
                    <a:pt x="4" y="54"/>
                    <a:pt x="5" y="54"/>
                    <a:pt x="7" y="54"/>
                  </a:cubicBezTo>
                  <a:cubicBezTo>
                    <a:pt x="7" y="16"/>
                    <a:pt x="7" y="16"/>
                    <a:pt x="7" y="16"/>
                  </a:cubicBezTo>
                  <a:cubicBezTo>
                    <a:pt x="7" y="9"/>
                    <a:pt x="10" y="4"/>
                    <a:pt x="14" y="0"/>
                  </a:cubicBezTo>
                  <a:close/>
                </a:path>
              </a:pathLst>
            </a:custGeom>
            <a:solidFill>
              <a:srgbClr val="F0B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55" name="Freeform 56"/>
            <p:cNvSpPr>
              <a:spLocks/>
            </p:cNvSpPr>
            <p:nvPr/>
          </p:nvSpPr>
          <p:spPr bwMode="auto">
            <a:xfrm>
              <a:off x="6262688" y="3814763"/>
              <a:ext cx="61913" cy="277813"/>
            </a:xfrm>
            <a:custGeom>
              <a:avLst/>
              <a:gdLst>
                <a:gd name="T0" fmla="*/ 16 w 16"/>
                <a:gd name="T1" fmla="*/ 32 h 73"/>
                <a:gd name="T2" fmla="*/ 16 w 16"/>
                <a:gd name="T3" fmla="*/ 21 h 73"/>
                <a:gd name="T4" fmla="*/ 0 w 16"/>
                <a:gd name="T5" fmla="*/ 0 h 73"/>
                <a:gd name="T6" fmla="*/ 11 w 16"/>
                <a:gd name="T7" fmla="*/ 19 h 73"/>
                <a:gd name="T8" fmla="*/ 11 w 16"/>
                <a:gd name="T9" fmla="*/ 30 h 73"/>
                <a:gd name="T10" fmla="*/ 11 w 16"/>
                <a:gd name="T11" fmla="*/ 72 h 73"/>
                <a:gd name="T12" fmla="*/ 16 w 16"/>
                <a:gd name="T13" fmla="*/ 73 h 73"/>
                <a:gd name="T14" fmla="*/ 16 w 16"/>
                <a:gd name="T15" fmla="*/ 32 h 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73">
                  <a:moveTo>
                    <a:pt x="16" y="32"/>
                  </a:moveTo>
                  <a:cubicBezTo>
                    <a:pt x="16" y="21"/>
                    <a:pt x="16" y="21"/>
                    <a:pt x="16" y="21"/>
                  </a:cubicBezTo>
                  <a:cubicBezTo>
                    <a:pt x="16" y="11"/>
                    <a:pt x="9" y="2"/>
                    <a:pt x="0" y="0"/>
                  </a:cubicBezTo>
                  <a:cubicBezTo>
                    <a:pt x="6" y="4"/>
                    <a:pt x="11" y="11"/>
                    <a:pt x="11" y="19"/>
                  </a:cubicBezTo>
                  <a:cubicBezTo>
                    <a:pt x="11" y="30"/>
                    <a:pt x="11" y="30"/>
                    <a:pt x="11" y="30"/>
                  </a:cubicBezTo>
                  <a:cubicBezTo>
                    <a:pt x="11" y="72"/>
                    <a:pt x="11" y="72"/>
                    <a:pt x="11" y="72"/>
                  </a:cubicBezTo>
                  <a:cubicBezTo>
                    <a:pt x="13" y="73"/>
                    <a:pt x="14" y="73"/>
                    <a:pt x="16" y="73"/>
                  </a:cubicBezTo>
                  <a:lnTo>
                    <a:pt x="16" y="32"/>
                  </a:lnTo>
                  <a:close/>
                </a:path>
              </a:pathLst>
            </a:custGeom>
            <a:solidFill>
              <a:srgbClr val="FDE0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56" name="Freeform 57"/>
            <p:cNvSpPr>
              <a:spLocks/>
            </p:cNvSpPr>
            <p:nvPr/>
          </p:nvSpPr>
          <p:spPr bwMode="auto">
            <a:xfrm>
              <a:off x="6324600" y="3863975"/>
              <a:ext cx="41275" cy="228600"/>
            </a:xfrm>
            <a:custGeom>
              <a:avLst/>
              <a:gdLst>
                <a:gd name="T0" fmla="*/ 7 w 11"/>
                <a:gd name="T1" fmla="*/ 60 h 60"/>
                <a:gd name="T2" fmla="*/ 7 w 11"/>
                <a:gd name="T3" fmla="*/ 14 h 60"/>
                <a:gd name="T4" fmla="*/ 11 w 11"/>
                <a:gd name="T5" fmla="*/ 0 h 60"/>
                <a:gd name="T6" fmla="*/ 0 w 11"/>
                <a:gd name="T7" fmla="*/ 19 h 60"/>
                <a:gd name="T8" fmla="*/ 0 w 11"/>
                <a:gd name="T9" fmla="*/ 60 h 60"/>
                <a:gd name="T10" fmla="*/ 7 w 11"/>
                <a:gd name="T11" fmla="*/ 60 h 60"/>
              </a:gdLst>
              <a:ahLst/>
              <a:cxnLst>
                <a:cxn ang="0">
                  <a:pos x="T0" y="T1"/>
                </a:cxn>
                <a:cxn ang="0">
                  <a:pos x="T2" y="T3"/>
                </a:cxn>
                <a:cxn ang="0">
                  <a:pos x="T4" y="T5"/>
                </a:cxn>
                <a:cxn ang="0">
                  <a:pos x="T6" y="T7"/>
                </a:cxn>
                <a:cxn ang="0">
                  <a:pos x="T8" y="T9"/>
                </a:cxn>
                <a:cxn ang="0">
                  <a:pos x="T10" y="T11"/>
                </a:cxn>
              </a:cxnLst>
              <a:rect l="0" t="0" r="r" b="b"/>
              <a:pathLst>
                <a:path w="11" h="60">
                  <a:moveTo>
                    <a:pt x="7" y="60"/>
                  </a:moveTo>
                  <a:cubicBezTo>
                    <a:pt x="7" y="14"/>
                    <a:pt x="7" y="14"/>
                    <a:pt x="7" y="14"/>
                  </a:cubicBezTo>
                  <a:cubicBezTo>
                    <a:pt x="7" y="9"/>
                    <a:pt x="8" y="4"/>
                    <a:pt x="11" y="0"/>
                  </a:cubicBezTo>
                  <a:cubicBezTo>
                    <a:pt x="5" y="4"/>
                    <a:pt x="0" y="11"/>
                    <a:pt x="0" y="19"/>
                  </a:cubicBezTo>
                  <a:cubicBezTo>
                    <a:pt x="0" y="60"/>
                    <a:pt x="0" y="60"/>
                    <a:pt x="0" y="60"/>
                  </a:cubicBezTo>
                  <a:cubicBezTo>
                    <a:pt x="2" y="60"/>
                    <a:pt x="4" y="60"/>
                    <a:pt x="7" y="60"/>
                  </a:cubicBezTo>
                  <a:close/>
                </a:path>
              </a:pathLst>
            </a:custGeom>
            <a:solidFill>
              <a:srgbClr val="F0B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57" name="Freeform 58"/>
            <p:cNvSpPr>
              <a:spLocks/>
            </p:cNvSpPr>
            <p:nvPr/>
          </p:nvSpPr>
          <p:spPr bwMode="auto">
            <a:xfrm>
              <a:off x="6115050" y="3468688"/>
              <a:ext cx="41275" cy="604838"/>
            </a:xfrm>
            <a:custGeom>
              <a:avLst/>
              <a:gdLst>
                <a:gd name="T0" fmla="*/ 11 w 11"/>
                <a:gd name="T1" fmla="*/ 159 h 159"/>
                <a:gd name="T2" fmla="*/ 11 w 11"/>
                <a:gd name="T3" fmla="*/ 112 h 159"/>
                <a:gd name="T4" fmla="*/ 11 w 11"/>
                <a:gd name="T5" fmla="*/ 19 h 159"/>
                <a:gd name="T6" fmla="*/ 0 w 11"/>
                <a:gd name="T7" fmla="*/ 0 h 159"/>
                <a:gd name="T8" fmla="*/ 5 w 11"/>
                <a:gd name="T9" fmla="*/ 14 h 159"/>
                <a:gd name="T10" fmla="*/ 5 w 11"/>
                <a:gd name="T11" fmla="*/ 107 h 159"/>
                <a:gd name="T12" fmla="*/ 5 w 11"/>
                <a:gd name="T13" fmla="*/ 159 h 159"/>
                <a:gd name="T14" fmla="*/ 11 w 11"/>
                <a:gd name="T15" fmla="*/ 159 h 1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59">
                  <a:moveTo>
                    <a:pt x="11" y="159"/>
                  </a:moveTo>
                  <a:cubicBezTo>
                    <a:pt x="11" y="112"/>
                    <a:pt x="11" y="112"/>
                    <a:pt x="11" y="112"/>
                  </a:cubicBezTo>
                  <a:cubicBezTo>
                    <a:pt x="11" y="19"/>
                    <a:pt x="11" y="19"/>
                    <a:pt x="11" y="19"/>
                  </a:cubicBezTo>
                  <a:cubicBezTo>
                    <a:pt x="11" y="11"/>
                    <a:pt x="7" y="4"/>
                    <a:pt x="0" y="0"/>
                  </a:cubicBezTo>
                  <a:cubicBezTo>
                    <a:pt x="3" y="4"/>
                    <a:pt x="5" y="9"/>
                    <a:pt x="5" y="14"/>
                  </a:cubicBezTo>
                  <a:cubicBezTo>
                    <a:pt x="5" y="107"/>
                    <a:pt x="5" y="107"/>
                    <a:pt x="5" y="107"/>
                  </a:cubicBezTo>
                  <a:cubicBezTo>
                    <a:pt x="5" y="159"/>
                    <a:pt x="5" y="159"/>
                    <a:pt x="5" y="159"/>
                  </a:cubicBezTo>
                  <a:cubicBezTo>
                    <a:pt x="7" y="159"/>
                    <a:pt x="9" y="159"/>
                    <a:pt x="11" y="159"/>
                  </a:cubicBezTo>
                  <a:close/>
                </a:path>
              </a:pathLst>
            </a:custGeom>
            <a:solidFill>
              <a:srgbClr val="FDE0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58" name="Freeform 59"/>
            <p:cNvSpPr>
              <a:spLocks/>
            </p:cNvSpPr>
            <p:nvPr/>
          </p:nvSpPr>
          <p:spPr bwMode="auto">
            <a:xfrm>
              <a:off x="6156325" y="3811588"/>
              <a:ext cx="73025" cy="261938"/>
            </a:xfrm>
            <a:custGeom>
              <a:avLst/>
              <a:gdLst>
                <a:gd name="T0" fmla="*/ 7 w 19"/>
                <a:gd name="T1" fmla="*/ 67 h 69"/>
                <a:gd name="T2" fmla="*/ 7 w 19"/>
                <a:gd name="T3" fmla="*/ 20 h 69"/>
                <a:gd name="T4" fmla="*/ 19 w 19"/>
                <a:gd name="T5" fmla="*/ 0 h 69"/>
                <a:gd name="T6" fmla="*/ 0 w 19"/>
                <a:gd name="T7" fmla="*/ 22 h 69"/>
                <a:gd name="T8" fmla="*/ 0 w 19"/>
                <a:gd name="T9" fmla="*/ 69 h 69"/>
                <a:gd name="T10" fmla="*/ 7 w 19"/>
                <a:gd name="T11" fmla="*/ 67 h 69"/>
              </a:gdLst>
              <a:ahLst/>
              <a:cxnLst>
                <a:cxn ang="0">
                  <a:pos x="T0" y="T1"/>
                </a:cxn>
                <a:cxn ang="0">
                  <a:pos x="T2" y="T3"/>
                </a:cxn>
                <a:cxn ang="0">
                  <a:pos x="T4" y="T5"/>
                </a:cxn>
                <a:cxn ang="0">
                  <a:pos x="T6" y="T7"/>
                </a:cxn>
                <a:cxn ang="0">
                  <a:pos x="T8" y="T9"/>
                </a:cxn>
                <a:cxn ang="0">
                  <a:pos x="T10" y="T11"/>
                </a:cxn>
              </a:cxnLst>
              <a:rect l="0" t="0" r="r" b="b"/>
              <a:pathLst>
                <a:path w="19" h="69">
                  <a:moveTo>
                    <a:pt x="7" y="67"/>
                  </a:moveTo>
                  <a:cubicBezTo>
                    <a:pt x="7" y="20"/>
                    <a:pt x="7" y="20"/>
                    <a:pt x="7" y="20"/>
                  </a:cubicBezTo>
                  <a:cubicBezTo>
                    <a:pt x="7" y="11"/>
                    <a:pt x="12" y="4"/>
                    <a:pt x="19" y="0"/>
                  </a:cubicBezTo>
                  <a:cubicBezTo>
                    <a:pt x="8" y="2"/>
                    <a:pt x="0" y="11"/>
                    <a:pt x="0" y="22"/>
                  </a:cubicBezTo>
                  <a:cubicBezTo>
                    <a:pt x="0" y="69"/>
                    <a:pt x="0" y="69"/>
                    <a:pt x="0" y="69"/>
                  </a:cubicBezTo>
                  <a:cubicBezTo>
                    <a:pt x="2" y="69"/>
                    <a:pt x="5" y="68"/>
                    <a:pt x="7" y="67"/>
                  </a:cubicBezTo>
                  <a:close/>
                </a:path>
              </a:pathLst>
            </a:custGeom>
            <a:solidFill>
              <a:srgbClr val="F0B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59" name="Freeform 60"/>
            <p:cNvSpPr>
              <a:spLocks/>
            </p:cNvSpPr>
            <p:nvPr/>
          </p:nvSpPr>
          <p:spPr bwMode="auto">
            <a:xfrm>
              <a:off x="6578600" y="3898900"/>
              <a:ext cx="84138" cy="746125"/>
            </a:xfrm>
            <a:custGeom>
              <a:avLst/>
              <a:gdLst>
                <a:gd name="T0" fmla="*/ 22 w 22"/>
                <a:gd name="T1" fmla="*/ 153 h 196"/>
                <a:gd name="T2" fmla="*/ 22 w 22"/>
                <a:gd name="T3" fmla="*/ 153 h 196"/>
                <a:gd name="T4" fmla="*/ 22 w 22"/>
                <a:gd name="T5" fmla="*/ 19 h 196"/>
                <a:gd name="T6" fmla="*/ 10 w 22"/>
                <a:gd name="T7" fmla="*/ 0 h 196"/>
                <a:gd name="T8" fmla="*/ 16 w 22"/>
                <a:gd name="T9" fmla="*/ 15 h 196"/>
                <a:gd name="T10" fmla="*/ 16 w 22"/>
                <a:gd name="T11" fmla="*/ 148 h 196"/>
                <a:gd name="T12" fmla="*/ 15 w 22"/>
                <a:gd name="T13" fmla="*/ 151 h 196"/>
                <a:gd name="T14" fmla="*/ 7 w 22"/>
                <a:gd name="T15" fmla="*/ 165 h 196"/>
                <a:gd name="T16" fmla="*/ 0 w 22"/>
                <a:gd name="T17" fmla="*/ 196 h 196"/>
                <a:gd name="T18" fmla="*/ 8 w 22"/>
                <a:gd name="T19" fmla="*/ 196 h 196"/>
                <a:gd name="T20" fmla="*/ 15 w 22"/>
                <a:gd name="T21" fmla="*/ 168 h 196"/>
                <a:gd name="T22" fmla="*/ 22 w 22"/>
                <a:gd name="T23" fmla="*/ 153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196">
                  <a:moveTo>
                    <a:pt x="22" y="153"/>
                  </a:moveTo>
                  <a:cubicBezTo>
                    <a:pt x="22" y="153"/>
                    <a:pt x="22" y="153"/>
                    <a:pt x="22" y="153"/>
                  </a:cubicBezTo>
                  <a:cubicBezTo>
                    <a:pt x="22" y="19"/>
                    <a:pt x="22" y="19"/>
                    <a:pt x="22" y="19"/>
                  </a:cubicBezTo>
                  <a:cubicBezTo>
                    <a:pt x="22" y="11"/>
                    <a:pt x="17" y="4"/>
                    <a:pt x="10" y="0"/>
                  </a:cubicBezTo>
                  <a:cubicBezTo>
                    <a:pt x="14" y="4"/>
                    <a:pt x="16" y="9"/>
                    <a:pt x="16" y="15"/>
                  </a:cubicBezTo>
                  <a:cubicBezTo>
                    <a:pt x="16" y="148"/>
                    <a:pt x="16" y="148"/>
                    <a:pt x="16" y="148"/>
                  </a:cubicBezTo>
                  <a:cubicBezTo>
                    <a:pt x="16" y="150"/>
                    <a:pt x="15" y="151"/>
                    <a:pt x="15" y="151"/>
                  </a:cubicBezTo>
                  <a:cubicBezTo>
                    <a:pt x="14" y="155"/>
                    <a:pt x="11" y="161"/>
                    <a:pt x="7" y="165"/>
                  </a:cubicBezTo>
                  <a:cubicBezTo>
                    <a:pt x="3" y="170"/>
                    <a:pt x="0" y="196"/>
                    <a:pt x="0" y="196"/>
                  </a:cubicBezTo>
                  <a:cubicBezTo>
                    <a:pt x="5" y="196"/>
                    <a:pt x="8" y="196"/>
                    <a:pt x="8" y="196"/>
                  </a:cubicBezTo>
                  <a:cubicBezTo>
                    <a:pt x="8" y="196"/>
                    <a:pt x="10" y="174"/>
                    <a:pt x="15" y="168"/>
                  </a:cubicBezTo>
                  <a:cubicBezTo>
                    <a:pt x="20" y="163"/>
                    <a:pt x="22" y="158"/>
                    <a:pt x="22" y="153"/>
                  </a:cubicBezTo>
                  <a:close/>
                </a:path>
              </a:pathLst>
            </a:custGeom>
            <a:solidFill>
              <a:srgbClr val="FDE0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60" name="Freeform 61"/>
            <p:cNvSpPr>
              <a:spLocks/>
            </p:cNvSpPr>
            <p:nvPr/>
          </p:nvSpPr>
          <p:spPr bwMode="auto">
            <a:xfrm>
              <a:off x="6635750" y="4462463"/>
              <a:ext cx="4763" cy="11113"/>
            </a:xfrm>
            <a:custGeom>
              <a:avLst/>
              <a:gdLst>
                <a:gd name="T0" fmla="*/ 0 w 1"/>
                <a:gd name="T1" fmla="*/ 3 h 3"/>
                <a:gd name="T2" fmla="*/ 1 w 1"/>
                <a:gd name="T3" fmla="*/ 0 h 3"/>
                <a:gd name="T4" fmla="*/ 0 w 1"/>
                <a:gd name="T5" fmla="*/ 3 h 3"/>
              </a:gdLst>
              <a:ahLst/>
              <a:cxnLst>
                <a:cxn ang="0">
                  <a:pos x="T0" y="T1"/>
                </a:cxn>
                <a:cxn ang="0">
                  <a:pos x="T2" y="T3"/>
                </a:cxn>
                <a:cxn ang="0">
                  <a:pos x="T4" y="T5"/>
                </a:cxn>
              </a:cxnLst>
              <a:rect l="0" t="0" r="r" b="b"/>
              <a:pathLst>
                <a:path w="1" h="3">
                  <a:moveTo>
                    <a:pt x="0" y="3"/>
                  </a:moveTo>
                  <a:cubicBezTo>
                    <a:pt x="0" y="3"/>
                    <a:pt x="1" y="2"/>
                    <a:pt x="1" y="0"/>
                  </a:cubicBezTo>
                  <a:lnTo>
                    <a:pt x="0" y="3"/>
                  </a:lnTo>
                  <a:close/>
                </a:path>
              </a:pathLst>
            </a:custGeom>
            <a:solidFill>
              <a:srgbClr val="FDE0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61" name="Freeform 62"/>
            <p:cNvSpPr>
              <a:spLocks/>
            </p:cNvSpPr>
            <p:nvPr/>
          </p:nvSpPr>
          <p:spPr bwMode="auto">
            <a:xfrm>
              <a:off x="5989638" y="3468688"/>
              <a:ext cx="44450" cy="822325"/>
            </a:xfrm>
            <a:custGeom>
              <a:avLst/>
              <a:gdLst>
                <a:gd name="T0" fmla="*/ 7 w 12"/>
                <a:gd name="T1" fmla="*/ 216 h 216"/>
                <a:gd name="T2" fmla="*/ 7 w 12"/>
                <a:gd name="T3" fmla="*/ 14 h 216"/>
                <a:gd name="T4" fmla="*/ 12 w 12"/>
                <a:gd name="T5" fmla="*/ 0 h 216"/>
                <a:gd name="T6" fmla="*/ 0 w 12"/>
                <a:gd name="T7" fmla="*/ 19 h 216"/>
                <a:gd name="T8" fmla="*/ 0 w 12"/>
                <a:gd name="T9" fmla="*/ 204 h 216"/>
                <a:gd name="T10" fmla="*/ 7 w 12"/>
                <a:gd name="T11" fmla="*/ 216 h 216"/>
              </a:gdLst>
              <a:ahLst/>
              <a:cxnLst>
                <a:cxn ang="0">
                  <a:pos x="T0" y="T1"/>
                </a:cxn>
                <a:cxn ang="0">
                  <a:pos x="T2" y="T3"/>
                </a:cxn>
                <a:cxn ang="0">
                  <a:pos x="T4" y="T5"/>
                </a:cxn>
                <a:cxn ang="0">
                  <a:pos x="T6" y="T7"/>
                </a:cxn>
                <a:cxn ang="0">
                  <a:pos x="T8" y="T9"/>
                </a:cxn>
                <a:cxn ang="0">
                  <a:pos x="T10" y="T11"/>
                </a:cxn>
              </a:cxnLst>
              <a:rect l="0" t="0" r="r" b="b"/>
              <a:pathLst>
                <a:path w="12" h="216">
                  <a:moveTo>
                    <a:pt x="7" y="216"/>
                  </a:moveTo>
                  <a:cubicBezTo>
                    <a:pt x="7" y="14"/>
                    <a:pt x="7" y="14"/>
                    <a:pt x="7" y="14"/>
                  </a:cubicBezTo>
                  <a:cubicBezTo>
                    <a:pt x="7" y="8"/>
                    <a:pt x="9" y="4"/>
                    <a:pt x="12" y="0"/>
                  </a:cubicBezTo>
                  <a:cubicBezTo>
                    <a:pt x="5" y="4"/>
                    <a:pt x="0" y="11"/>
                    <a:pt x="0" y="19"/>
                  </a:cubicBezTo>
                  <a:cubicBezTo>
                    <a:pt x="0" y="204"/>
                    <a:pt x="0" y="204"/>
                    <a:pt x="0" y="204"/>
                  </a:cubicBezTo>
                  <a:cubicBezTo>
                    <a:pt x="2" y="208"/>
                    <a:pt x="4" y="212"/>
                    <a:pt x="7" y="216"/>
                  </a:cubicBezTo>
                  <a:close/>
                </a:path>
              </a:pathLst>
            </a:custGeom>
            <a:solidFill>
              <a:srgbClr val="F0B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62" name="Freeform 63"/>
            <p:cNvSpPr>
              <a:spLocks/>
            </p:cNvSpPr>
            <p:nvPr/>
          </p:nvSpPr>
          <p:spPr bwMode="auto">
            <a:xfrm>
              <a:off x="5668963" y="4013200"/>
              <a:ext cx="320675" cy="296863"/>
            </a:xfrm>
            <a:custGeom>
              <a:avLst/>
              <a:gdLst>
                <a:gd name="T0" fmla="*/ 68 w 84"/>
                <a:gd name="T1" fmla="*/ 35 h 78"/>
                <a:gd name="T2" fmla="*/ 11 w 84"/>
                <a:gd name="T3" fmla="*/ 13 h 78"/>
                <a:gd name="T4" fmla="*/ 0 w 84"/>
                <a:gd name="T5" fmla="*/ 25 h 78"/>
                <a:gd name="T6" fmla="*/ 6 w 84"/>
                <a:gd name="T7" fmla="*/ 20 h 78"/>
                <a:gd name="T8" fmla="*/ 63 w 84"/>
                <a:gd name="T9" fmla="*/ 42 h 78"/>
                <a:gd name="T10" fmla="*/ 84 w 84"/>
                <a:gd name="T11" fmla="*/ 78 h 78"/>
                <a:gd name="T12" fmla="*/ 84 w 84"/>
                <a:gd name="T13" fmla="*/ 61 h 78"/>
                <a:gd name="T14" fmla="*/ 68 w 84"/>
                <a:gd name="T15" fmla="*/ 35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78">
                  <a:moveTo>
                    <a:pt x="68" y="35"/>
                  </a:moveTo>
                  <a:cubicBezTo>
                    <a:pt x="54" y="16"/>
                    <a:pt x="33" y="0"/>
                    <a:pt x="11" y="13"/>
                  </a:cubicBezTo>
                  <a:cubicBezTo>
                    <a:pt x="5" y="17"/>
                    <a:pt x="1" y="21"/>
                    <a:pt x="0" y="25"/>
                  </a:cubicBezTo>
                  <a:cubicBezTo>
                    <a:pt x="1" y="23"/>
                    <a:pt x="3" y="22"/>
                    <a:pt x="6" y="20"/>
                  </a:cubicBezTo>
                  <a:cubicBezTo>
                    <a:pt x="27" y="6"/>
                    <a:pt x="49" y="22"/>
                    <a:pt x="63" y="42"/>
                  </a:cubicBezTo>
                  <a:cubicBezTo>
                    <a:pt x="68" y="50"/>
                    <a:pt x="76" y="64"/>
                    <a:pt x="84" y="78"/>
                  </a:cubicBezTo>
                  <a:cubicBezTo>
                    <a:pt x="84" y="61"/>
                    <a:pt x="84" y="61"/>
                    <a:pt x="84" y="61"/>
                  </a:cubicBezTo>
                  <a:cubicBezTo>
                    <a:pt x="78" y="51"/>
                    <a:pt x="72" y="41"/>
                    <a:pt x="68" y="35"/>
                  </a:cubicBezTo>
                  <a:close/>
                </a:path>
              </a:pathLst>
            </a:custGeom>
            <a:solidFill>
              <a:srgbClr val="FDE0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63" name="Freeform 64"/>
            <p:cNvSpPr>
              <a:spLocks/>
            </p:cNvSpPr>
            <p:nvPr/>
          </p:nvSpPr>
          <p:spPr bwMode="auto">
            <a:xfrm>
              <a:off x="6008688" y="3479800"/>
              <a:ext cx="128588" cy="152400"/>
            </a:xfrm>
            <a:custGeom>
              <a:avLst/>
              <a:gdLst>
                <a:gd name="T0" fmla="*/ 34 w 34"/>
                <a:gd name="T1" fmla="*/ 30 h 40"/>
                <a:gd name="T2" fmla="*/ 23 w 34"/>
                <a:gd name="T3" fmla="*/ 40 h 40"/>
                <a:gd name="T4" fmla="*/ 11 w 34"/>
                <a:gd name="T5" fmla="*/ 40 h 40"/>
                <a:gd name="T6" fmla="*/ 0 w 34"/>
                <a:gd name="T7" fmla="*/ 30 h 40"/>
                <a:gd name="T8" fmla="*/ 0 w 34"/>
                <a:gd name="T9" fmla="*/ 10 h 40"/>
                <a:gd name="T10" fmla="*/ 11 w 34"/>
                <a:gd name="T11" fmla="*/ 0 h 40"/>
                <a:gd name="T12" fmla="*/ 23 w 34"/>
                <a:gd name="T13" fmla="*/ 0 h 40"/>
                <a:gd name="T14" fmla="*/ 34 w 34"/>
                <a:gd name="T15" fmla="*/ 10 h 40"/>
                <a:gd name="T16" fmla="*/ 34 w 34"/>
                <a:gd name="T17" fmla="*/ 3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40">
                  <a:moveTo>
                    <a:pt x="34" y="30"/>
                  </a:moveTo>
                  <a:cubicBezTo>
                    <a:pt x="34" y="36"/>
                    <a:pt x="29" y="40"/>
                    <a:pt x="23" y="40"/>
                  </a:cubicBezTo>
                  <a:cubicBezTo>
                    <a:pt x="11" y="40"/>
                    <a:pt x="11" y="40"/>
                    <a:pt x="11" y="40"/>
                  </a:cubicBezTo>
                  <a:cubicBezTo>
                    <a:pt x="5" y="40"/>
                    <a:pt x="0" y="36"/>
                    <a:pt x="0" y="30"/>
                  </a:cubicBezTo>
                  <a:cubicBezTo>
                    <a:pt x="0" y="10"/>
                    <a:pt x="0" y="10"/>
                    <a:pt x="0" y="10"/>
                  </a:cubicBezTo>
                  <a:cubicBezTo>
                    <a:pt x="0" y="5"/>
                    <a:pt x="5" y="0"/>
                    <a:pt x="11" y="0"/>
                  </a:cubicBezTo>
                  <a:cubicBezTo>
                    <a:pt x="23" y="0"/>
                    <a:pt x="23" y="0"/>
                    <a:pt x="23" y="0"/>
                  </a:cubicBezTo>
                  <a:cubicBezTo>
                    <a:pt x="29" y="0"/>
                    <a:pt x="34" y="5"/>
                    <a:pt x="34" y="10"/>
                  </a:cubicBezTo>
                  <a:lnTo>
                    <a:pt x="34"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13344" name="Freeform 65"/>
            <p:cNvSpPr>
              <a:spLocks/>
            </p:cNvSpPr>
            <p:nvPr/>
          </p:nvSpPr>
          <p:spPr bwMode="auto">
            <a:xfrm>
              <a:off x="5665788" y="4097338"/>
              <a:ext cx="147638" cy="155575"/>
            </a:xfrm>
            <a:custGeom>
              <a:avLst/>
              <a:gdLst>
                <a:gd name="T0" fmla="*/ 35 w 39"/>
                <a:gd name="T1" fmla="*/ 37 h 41"/>
                <a:gd name="T2" fmla="*/ 30 w 39"/>
                <a:gd name="T3" fmla="*/ 41 h 41"/>
                <a:gd name="T4" fmla="*/ 24 w 39"/>
                <a:gd name="T5" fmla="*/ 35 h 41"/>
                <a:gd name="T6" fmla="*/ 2 w 39"/>
                <a:gd name="T7" fmla="*/ 13 h 41"/>
                <a:gd name="T8" fmla="*/ 0 w 39"/>
                <a:gd name="T9" fmla="*/ 8 h 41"/>
                <a:gd name="T10" fmla="*/ 4 w 39"/>
                <a:gd name="T11" fmla="*/ 4 h 41"/>
                <a:gd name="T12" fmla="*/ 20 w 39"/>
                <a:gd name="T13" fmla="*/ 5 h 41"/>
                <a:gd name="T14" fmla="*/ 35 w 39"/>
                <a:gd name="T15" fmla="*/ 21 h 41"/>
                <a:gd name="T16" fmla="*/ 35 w 39"/>
                <a:gd name="T17" fmla="*/ 3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41">
                  <a:moveTo>
                    <a:pt x="35" y="37"/>
                  </a:moveTo>
                  <a:cubicBezTo>
                    <a:pt x="30" y="41"/>
                    <a:pt x="30" y="41"/>
                    <a:pt x="30" y="41"/>
                  </a:cubicBezTo>
                  <a:cubicBezTo>
                    <a:pt x="29" y="39"/>
                    <a:pt x="27" y="37"/>
                    <a:pt x="24" y="35"/>
                  </a:cubicBezTo>
                  <a:cubicBezTo>
                    <a:pt x="16" y="28"/>
                    <a:pt x="7" y="20"/>
                    <a:pt x="2" y="13"/>
                  </a:cubicBezTo>
                  <a:cubicBezTo>
                    <a:pt x="1" y="12"/>
                    <a:pt x="0" y="10"/>
                    <a:pt x="0" y="8"/>
                  </a:cubicBezTo>
                  <a:cubicBezTo>
                    <a:pt x="4" y="4"/>
                    <a:pt x="4" y="4"/>
                    <a:pt x="4" y="4"/>
                  </a:cubicBezTo>
                  <a:cubicBezTo>
                    <a:pt x="8" y="0"/>
                    <a:pt x="16" y="0"/>
                    <a:pt x="20" y="5"/>
                  </a:cubicBezTo>
                  <a:cubicBezTo>
                    <a:pt x="35" y="21"/>
                    <a:pt x="35" y="21"/>
                    <a:pt x="35" y="21"/>
                  </a:cubicBezTo>
                  <a:cubicBezTo>
                    <a:pt x="39" y="26"/>
                    <a:pt x="39" y="33"/>
                    <a:pt x="35" y="3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13345" name="Freeform 66"/>
            <p:cNvSpPr>
              <a:spLocks/>
            </p:cNvSpPr>
            <p:nvPr/>
          </p:nvSpPr>
          <p:spPr bwMode="auto">
            <a:xfrm>
              <a:off x="5989638" y="4637088"/>
              <a:ext cx="669925" cy="152400"/>
            </a:xfrm>
            <a:custGeom>
              <a:avLst/>
              <a:gdLst>
                <a:gd name="T0" fmla="*/ 271 w 422"/>
                <a:gd name="T1" fmla="*/ 94 h 96"/>
                <a:gd name="T2" fmla="*/ 0 w 422"/>
                <a:gd name="T3" fmla="*/ 96 h 96"/>
                <a:gd name="T4" fmla="*/ 0 w 422"/>
                <a:gd name="T5" fmla="*/ 3 h 96"/>
                <a:gd name="T6" fmla="*/ 43 w 422"/>
                <a:gd name="T7" fmla="*/ 3 h 96"/>
                <a:gd name="T8" fmla="*/ 271 w 422"/>
                <a:gd name="T9" fmla="*/ 3 h 96"/>
                <a:gd name="T10" fmla="*/ 357 w 422"/>
                <a:gd name="T11" fmla="*/ 3 h 96"/>
                <a:gd name="T12" fmla="*/ 422 w 422"/>
                <a:gd name="T13" fmla="*/ 0 h 96"/>
                <a:gd name="T14" fmla="*/ 422 w 422"/>
                <a:gd name="T15" fmla="*/ 94 h 96"/>
                <a:gd name="T16" fmla="*/ 271 w 422"/>
                <a:gd name="T17" fmla="*/ 9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2" h="96">
                  <a:moveTo>
                    <a:pt x="271" y="94"/>
                  </a:moveTo>
                  <a:lnTo>
                    <a:pt x="0" y="96"/>
                  </a:lnTo>
                  <a:lnTo>
                    <a:pt x="0" y="3"/>
                  </a:lnTo>
                  <a:lnTo>
                    <a:pt x="43" y="3"/>
                  </a:lnTo>
                  <a:lnTo>
                    <a:pt x="271" y="3"/>
                  </a:lnTo>
                  <a:lnTo>
                    <a:pt x="357" y="3"/>
                  </a:lnTo>
                  <a:lnTo>
                    <a:pt x="422" y="0"/>
                  </a:lnTo>
                  <a:lnTo>
                    <a:pt x="422" y="94"/>
                  </a:lnTo>
                  <a:lnTo>
                    <a:pt x="271" y="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13346" name="Freeform 67"/>
            <p:cNvSpPr>
              <a:spLocks/>
            </p:cNvSpPr>
            <p:nvPr/>
          </p:nvSpPr>
          <p:spPr bwMode="auto">
            <a:xfrm>
              <a:off x="6419850" y="4645025"/>
              <a:ext cx="239713" cy="149225"/>
            </a:xfrm>
            <a:custGeom>
              <a:avLst/>
              <a:gdLst>
                <a:gd name="T0" fmla="*/ 12 w 151"/>
                <a:gd name="T1" fmla="*/ 5 h 94"/>
                <a:gd name="T2" fmla="*/ 151 w 151"/>
                <a:gd name="T3" fmla="*/ 0 h 94"/>
                <a:gd name="T4" fmla="*/ 151 w 151"/>
                <a:gd name="T5" fmla="*/ 94 h 94"/>
                <a:gd name="T6" fmla="*/ 0 w 151"/>
                <a:gd name="T7" fmla="*/ 94 h 94"/>
                <a:gd name="T8" fmla="*/ 12 w 151"/>
                <a:gd name="T9" fmla="*/ 5 h 94"/>
              </a:gdLst>
              <a:ahLst/>
              <a:cxnLst>
                <a:cxn ang="0">
                  <a:pos x="T0" y="T1"/>
                </a:cxn>
                <a:cxn ang="0">
                  <a:pos x="T2" y="T3"/>
                </a:cxn>
                <a:cxn ang="0">
                  <a:pos x="T4" y="T5"/>
                </a:cxn>
                <a:cxn ang="0">
                  <a:pos x="T6" y="T7"/>
                </a:cxn>
                <a:cxn ang="0">
                  <a:pos x="T8" y="T9"/>
                </a:cxn>
              </a:cxnLst>
              <a:rect l="0" t="0" r="r" b="b"/>
              <a:pathLst>
                <a:path w="151" h="94">
                  <a:moveTo>
                    <a:pt x="12" y="5"/>
                  </a:moveTo>
                  <a:lnTo>
                    <a:pt x="151" y="0"/>
                  </a:lnTo>
                  <a:lnTo>
                    <a:pt x="151" y="94"/>
                  </a:lnTo>
                  <a:lnTo>
                    <a:pt x="0" y="94"/>
                  </a:lnTo>
                  <a:lnTo>
                    <a:pt x="12" y="5"/>
                  </a:ln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13347" name="Freeform 68"/>
            <p:cNvSpPr>
              <a:spLocks/>
            </p:cNvSpPr>
            <p:nvPr/>
          </p:nvSpPr>
          <p:spPr bwMode="auto">
            <a:xfrm>
              <a:off x="6540500" y="4699000"/>
              <a:ext cx="80963" cy="76200"/>
            </a:xfrm>
            <a:custGeom>
              <a:avLst/>
              <a:gdLst>
                <a:gd name="T0" fmla="*/ 14 w 21"/>
                <a:gd name="T1" fmla="*/ 18 h 20"/>
                <a:gd name="T2" fmla="*/ 19 w 21"/>
                <a:gd name="T3" fmla="*/ 7 h 20"/>
                <a:gd name="T4" fmla="*/ 7 w 21"/>
                <a:gd name="T5" fmla="*/ 2 h 20"/>
                <a:gd name="T6" fmla="*/ 2 w 21"/>
                <a:gd name="T7" fmla="*/ 13 h 20"/>
                <a:gd name="T8" fmla="*/ 14 w 21"/>
                <a:gd name="T9" fmla="*/ 18 h 20"/>
              </a:gdLst>
              <a:ahLst/>
              <a:cxnLst>
                <a:cxn ang="0">
                  <a:pos x="T0" y="T1"/>
                </a:cxn>
                <a:cxn ang="0">
                  <a:pos x="T2" y="T3"/>
                </a:cxn>
                <a:cxn ang="0">
                  <a:pos x="T4" y="T5"/>
                </a:cxn>
                <a:cxn ang="0">
                  <a:pos x="T6" y="T7"/>
                </a:cxn>
                <a:cxn ang="0">
                  <a:pos x="T8" y="T9"/>
                </a:cxn>
              </a:cxnLst>
              <a:rect l="0" t="0" r="r" b="b"/>
              <a:pathLst>
                <a:path w="21" h="20">
                  <a:moveTo>
                    <a:pt x="14" y="18"/>
                  </a:moveTo>
                  <a:cubicBezTo>
                    <a:pt x="18" y="16"/>
                    <a:pt x="21" y="11"/>
                    <a:pt x="19" y="7"/>
                  </a:cubicBezTo>
                  <a:cubicBezTo>
                    <a:pt x="17" y="2"/>
                    <a:pt x="12" y="0"/>
                    <a:pt x="7" y="2"/>
                  </a:cubicBezTo>
                  <a:cubicBezTo>
                    <a:pt x="3" y="3"/>
                    <a:pt x="0" y="9"/>
                    <a:pt x="2" y="13"/>
                  </a:cubicBezTo>
                  <a:cubicBezTo>
                    <a:pt x="4" y="18"/>
                    <a:pt x="9" y="20"/>
                    <a:pt x="14" y="1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13348" name="Freeform 69"/>
            <p:cNvSpPr>
              <a:spLocks/>
            </p:cNvSpPr>
            <p:nvPr/>
          </p:nvSpPr>
          <p:spPr bwMode="auto">
            <a:xfrm>
              <a:off x="6537325" y="4694238"/>
              <a:ext cx="76200" cy="76200"/>
            </a:xfrm>
            <a:custGeom>
              <a:avLst/>
              <a:gdLst>
                <a:gd name="T0" fmla="*/ 14 w 20"/>
                <a:gd name="T1" fmla="*/ 18 h 20"/>
                <a:gd name="T2" fmla="*/ 19 w 20"/>
                <a:gd name="T3" fmla="*/ 7 h 20"/>
                <a:gd name="T4" fmla="*/ 7 w 20"/>
                <a:gd name="T5" fmla="*/ 2 h 20"/>
                <a:gd name="T6" fmla="*/ 2 w 20"/>
                <a:gd name="T7" fmla="*/ 13 h 20"/>
                <a:gd name="T8" fmla="*/ 14 w 20"/>
                <a:gd name="T9" fmla="*/ 18 h 20"/>
              </a:gdLst>
              <a:ahLst/>
              <a:cxnLst>
                <a:cxn ang="0">
                  <a:pos x="T0" y="T1"/>
                </a:cxn>
                <a:cxn ang="0">
                  <a:pos x="T2" y="T3"/>
                </a:cxn>
                <a:cxn ang="0">
                  <a:pos x="T4" y="T5"/>
                </a:cxn>
                <a:cxn ang="0">
                  <a:pos x="T6" y="T7"/>
                </a:cxn>
                <a:cxn ang="0">
                  <a:pos x="T8" y="T9"/>
                </a:cxn>
              </a:cxnLst>
              <a:rect l="0" t="0" r="r" b="b"/>
              <a:pathLst>
                <a:path w="20" h="20">
                  <a:moveTo>
                    <a:pt x="14" y="18"/>
                  </a:moveTo>
                  <a:cubicBezTo>
                    <a:pt x="18" y="17"/>
                    <a:pt x="20" y="11"/>
                    <a:pt x="19" y="7"/>
                  </a:cubicBezTo>
                  <a:cubicBezTo>
                    <a:pt x="17" y="2"/>
                    <a:pt x="12" y="0"/>
                    <a:pt x="7" y="2"/>
                  </a:cubicBezTo>
                  <a:cubicBezTo>
                    <a:pt x="3" y="4"/>
                    <a:pt x="0" y="9"/>
                    <a:pt x="2" y="13"/>
                  </a:cubicBezTo>
                  <a:cubicBezTo>
                    <a:pt x="4" y="18"/>
                    <a:pt x="9" y="20"/>
                    <a:pt x="14" y="1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13349" name="Freeform 70"/>
            <p:cNvSpPr>
              <a:spLocks/>
            </p:cNvSpPr>
            <p:nvPr/>
          </p:nvSpPr>
          <p:spPr bwMode="auto">
            <a:xfrm>
              <a:off x="6556375" y="4732338"/>
              <a:ext cx="11113" cy="12700"/>
            </a:xfrm>
            <a:custGeom>
              <a:avLst/>
              <a:gdLst>
                <a:gd name="T0" fmla="*/ 2 w 3"/>
                <a:gd name="T1" fmla="*/ 3 h 3"/>
                <a:gd name="T2" fmla="*/ 2 w 3"/>
                <a:gd name="T3" fmla="*/ 1 h 3"/>
                <a:gd name="T4" fmla="*/ 1 w 3"/>
                <a:gd name="T5" fmla="*/ 1 h 3"/>
                <a:gd name="T6" fmla="*/ 0 w 3"/>
                <a:gd name="T7" fmla="*/ 2 h 3"/>
                <a:gd name="T8" fmla="*/ 2 w 3"/>
                <a:gd name="T9" fmla="*/ 3 h 3"/>
              </a:gdLst>
              <a:ahLst/>
              <a:cxnLst>
                <a:cxn ang="0">
                  <a:pos x="T0" y="T1"/>
                </a:cxn>
                <a:cxn ang="0">
                  <a:pos x="T2" y="T3"/>
                </a:cxn>
                <a:cxn ang="0">
                  <a:pos x="T4" y="T5"/>
                </a:cxn>
                <a:cxn ang="0">
                  <a:pos x="T6" y="T7"/>
                </a:cxn>
                <a:cxn ang="0">
                  <a:pos x="T8" y="T9"/>
                </a:cxn>
              </a:cxnLst>
              <a:rect l="0" t="0" r="r" b="b"/>
              <a:pathLst>
                <a:path w="3" h="3">
                  <a:moveTo>
                    <a:pt x="2" y="3"/>
                  </a:moveTo>
                  <a:cubicBezTo>
                    <a:pt x="2" y="2"/>
                    <a:pt x="3" y="2"/>
                    <a:pt x="2" y="1"/>
                  </a:cubicBezTo>
                  <a:cubicBezTo>
                    <a:pt x="2" y="1"/>
                    <a:pt x="2" y="0"/>
                    <a:pt x="1" y="1"/>
                  </a:cubicBezTo>
                  <a:cubicBezTo>
                    <a:pt x="0" y="1"/>
                    <a:pt x="0" y="1"/>
                    <a:pt x="0" y="2"/>
                  </a:cubicBezTo>
                  <a:cubicBezTo>
                    <a:pt x="1" y="2"/>
                    <a:pt x="1" y="3"/>
                    <a:pt x="2" y="3"/>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13350" name="Freeform 71"/>
            <p:cNvSpPr>
              <a:spLocks/>
            </p:cNvSpPr>
            <p:nvPr/>
          </p:nvSpPr>
          <p:spPr bwMode="auto">
            <a:xfrm>
              <a:off x="6567488" y="4713288"/>
              <a:ext cx="7938" cy="7938"/>
            </a:xfrm>
            <a:custGeom>
              <a:avLst/>
              <a:gdLst>
                <a:gd name="T0" fmla="*/ 0 w 2"/>
                <a:gd name="T1" fmla="*/ 2 h 2"/>
                <a:gd name="T2" fmla="*/ 1 w 2"/>
                <a:gd name="T3" fmla="*/ 2 h 2"/>
                <a:gd name="T4" fmla="*/ 2 w 2"/>
                <a:gd name="T5" fmla="*/ 1 h 2"/>
                <a:gd name="T6" fmla="*/ 0 w 2"/>
                <a:gd name="T7" fmla="*/ 0 h 2"/>
                <a:gd name="T8" fmla="*/ 0 w 2"/>
                <a:gd name="T9" fmla="*/ 2 h 2"/>
              </a:gdLst>
              <a:ahLst/>
              <a:cxnLst>
                <a:cxn ang="0">
                  <a:pos x="T0" y="T1"/>
                </a:cxn>
                <a:cxn ang="0">
                  <a:pos x="T2" y="T3"/>
                </a:cxn>
                <a:cxn ang="0">
                  <a:pos x="T4" y="T5"/>
                </a:cxn>
                <a:cxn ang="0">
                  <a:pos x="T6" y="T7"/>
                </a:cxn>
                <a:cxn ang="0">
                  <a:pos x="T8" y="T9"/>
                </a:cxn>
              </a:cxnLst>
              <a:rect l="0" t="0" r="r" b="b"/>
              <a:pathLst>
                <a:path w="2" h="2">
                  <a:moveTo>
                    <a:pt x="0" y="2"/>
                  </a:moveTo>
                  <a:cubicBezTo>
                    <a:pt x="0" y="2"/>
                    <a:pt x="1" y="2"/>
                    <a:pt x="1" y="2"/>
                  </a:cubicBezTo>
                  <a:cubicBezTo>
                    <a:pt x="2" y="2"/>
                    <a:pt x="2" y="1"/>
                    <a:pt x="2" y="1"/>
                  </a:cubicBezTo>
                  <a:cubicBezTo>
                    <a:pt x="2" y="0"/>
                    <a:pt x="1" y="0"/>
                    <a:pt x="0" y="0"/>
                  </a:cubicBezTo>
                  <a:cubicBezTo>
                    <a:pt x="0" y="0"/>
                    <a:pt x="0" y="1"/>
                    <a:pt x="0" y="2"/>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13351" name="Freeform 72"/>
            <p:cNvSpPr>
              <a:spLocks/>
            </p:cNvSpPr>
            <p:nvPr/>
          </p:nvSpPr>
          <p:spPr bwMode="auto">
            <a:xfrm>
              <a:off x="6586538" y="4721225"/>
              <a:ext cx="7938" cy="11113"/>
            </a:xfrm>
            <a:custGeom>
              <a:avLst/>
              <a:gdLst>
                <a:gd name="T0" fmla="*/ 1 w 2"/>
                <a:gd name="T1" fmla="*/ 0 h 3"/>
                <a:gd name="T2" fmla="*/ 0 w 2"/>
                <a:gd name="T3" fmla="*/ 2 h 3"/>
                <a:gd name="T4" fmla="*/ 2 w 2"/>
                <a:gd name="T5" fmla="*/ 3 h 3"/>
                <a:gd name="T6" fmla="*/ 2 w 2"/>
                <a:gd name="T7" fmla="*/ 1 h 3"/>
                <a:gd name="T8" fmla="*/ 1 w 2"/>
                <a:gd name="T9" fmla="*/ 0 h 3"/>
              </a:gdLst>
              <a:ahLst/>
              <a:cxnLst>
                <a:cxn ang="0">
                  <a:pos x="T0" y="T1"/>
                </a:cxn>
                <a:cxn ang="0">
                  <a:pos x="T2" y="T3"/>
                </a:cxn>
                <a:cxn ang="0">
                  <a:pos x="T4" y="T5"/>
                </a:cxn>
                <a:cxn ang="0">
                  <a:pos x="T6" y="T7"/>
                </a:cxn>
                <a:cxn ang="0">
                  <a:pos x="T8" y="T9"/>
                </a:cxn>
              </a:cxnLst>
              <a:rect l="0" t="0" r="r" b="b"/>
              <a:pathLst>
                <a:path w="2" h="3">
                  <a:moveTo>
                    <a:pt x="1" y="0"/>
                  </a:moveTo>
                  <a:cubicBezTo>
                    <a:pt x="0" y="1"/>
                    <a:pt x="0" y="1"/>
                    <a:pt x="0" y="2"/>
                  </a:cubicBezTo>
                  <a:cubicBezTo>
                    <a:pt x="0" y="2"/>
                    <a:pt x="1" y="3"/>
                    <a:pt x="2" y="3"/>
                  </a:cubicBezTo>
                  <a:cubicBezTo>
                    <a:pt x="2" y="2"/>
                    <a:pt x="2" y="2"/>
                    <a:pt x="2" y="1"/>
                  </a:cubicBezTo>
                  <a:cubicBezTo>
                    <a:pt x="2" y="1"/>
                    <a:pt x="1" y="0"/>
                    <a:pt x="1" y="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13352" name="Freeform 73"/>
            <p:cNvSpPr>
              <a:spLocks/>
            </p:cNvSpPr>
            <p:nvPr/>
          </p:nvSpPr>
          <p:spPr bwMode="auto">
            <a:xfrm>
              <a:off x="6578600" y="4745038"/>
              <a:ext cx="7938" cy="6350"/>
            </a:xfrm>
            <a:custGeom>
              <a:avLst/>
              <a:gdLst>
                <a:gd name="T0" fmla="*/ 2 w 2"/>
                <a:gd name="T1" fmla="*/ 1 h 2"/>
                <a:gd name="T2" fmla="*/ 0 w 2"/>
                <a:gd name="T3" fmla="*/ 0 h 2"/>
                <a:gd name="T4" fmla="*/ 0 w 2"/>
                <a:gd name="T5" fmla="*/ 1 h 2"/>
                <a:gd name="T6" fmla="*/ 1 w 2"/>
                <a:gd name="T7" fmla="*/ 2 h 2"/>
                <a:gd name="T8" fmla="*/ 2 w 2"/>
                <a:gd name="T9" fmla="*/ 1 h 2"/>
              </a:gdLst>
              <a:ahLst/>
              <a:cxnLst>
                <a:cxn ang="0">
                  <a:pos x="T0" y="T1"/>
                </a:cxn>
                <a:cxn ang="0">
                  <a:pos x="T2" y="T3"/>
                </a:cxn>
                <a:cxn ang="0">
                  <a:pos x="T4" y="T5"/>
                </a:cxn>
                <a:cxn ang="0">
                  <a:pos x="T6" y="T7"/>
                </a:cxn>
                <a:cxn ang="0">
                  <a:pos x="T8" y="T9"/>
                </a:cxn>
              </a:cxnLst>
              <a:rect l="0" t="0" r="r" b="b"/>
              <a:pathLst>
                <a:path w="2" h="2">
                  <a:moveTo>
                    <a:pt x="2" y="1"/>
                  </a:moveTo>
                  <a:cubicBezTo>
                    <a:pt x="2" y="0"/>
                    <a:pt x="1" y="0"/>
                    <a:pt x="0" y="0"/>
                  </a:cubicBezTo>
                  <a:cubicBezTo>
                    <a:pt x="0" y="0"/>
                    <a:pt x="0" y="1"/>
                    <a:pt x="0" y="1"/>
                  </a:cubicBezTo>
                  <a:cubicBezTo>
                    <a:pt x="0" y="2"/>
                    <a:pt x="1" y="2"/>
                    <a:pt x="1" y="2"/>
                  </a:cubicBezTo>
                  <a:cubicBezTo>
                    <a:pt x="2" y="2"/>
                    <a:pt x="2" y="1"/>
                    <a:pt x="2" y="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13353" name="Freeform 74"/>
            <p:cNvSpPr>
              <a:spLocks/>
            </p:cNvSpPr>
            <p:nvPr/>
          </p:nvSpPr>
          <p:spPr bwMode="auto">
            <a:xfrm>
              <a:off x="5976938" y="4786313"/>
              <a:ext cx="731838" cy="487363"/>
            </a:xfrm>
            <a:custGeom>
              <a:avLst/>
              <a:gdLst>
                <a:gd name="T0" fmla="*/ 3 w 461"/>
                <a:gd name="T1" fmla="*/ 307 h 307"/>
                <a:gd name="T2" fmla="*/ 0 w 461"/>
                <a:gd name="T3" fmla="*/ 2 h 307"/>
                <a:gd name="T4" fmla="*/ 8 w 461"/>
                <a:gd name="T5" fmla="*/ 2 h 307"/>
                <a:gd name="T6" fmla="*/ 279 w 461"/>
                <a:gd name="T7" fmla="*/ 0 h 307"/>
                <a:gd name="T8" fmla="*/ 430 w 461"/>
                <a:gd name="T9" fmla="*/ 0 h 307"/>
                <a:gd name="T10" fmla="*/ 461 w 461"/>
                <a:gd name="T11" fmla="*/ 0 h 307"/>
                <a:gd name="T12" fmla="*/ 461 w 461"/>
                <a:gd name="T13" fmla="*/ 307 h 307"/>
                <a:gd name="T14" fmla="*/ 3 w 461"/>
                <a:gd name="T15" fmla="*/ 307 h 3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1" h="307">
                  <a:moveTo>
                    <a:pt x="3" y="307"/>
                  </a:moveTo>
                  <a:lnTo>
                    <a:pt x="0" y="2"/>
                  </a:lnTo>
                  <a:lnTo>
                    <a:pt x="8" y="2"/>
                  </a:lnTo>
                  <a:lnTo>
                    <a:pt x="279" y="0"/>
                  </a:lnTo>
                  <a:lnTo>
                    <a:pt x="430" y="0"/>
                  </a:lnTo>
                  <a:lnTo>
                    <a:pt x="461" y="0"/>
                  </a:lnTo>
                  <a:lnTo>
                    <a:pt x="461" y="307"/>
                  </a:lnTo>
                  <a:lnTo>
                    <a:pt x="3" y="307"/>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13354" name="Freeform 75"/>
            <p:cNvSpPr>
              <a:spLocks/>
            </p:cNvSpPr>
            <p:nvPr/>
          </p:nvSpPr>
          <p:spPr bwMode="auto">
            <a:xfrm>
              <a:off x="6403975" y="4794250"/>
              <a:ext cx="304800" cy="479425"/>
            </a:xfrm>
            <a:custGeom>
              <a:avLst/>
              <a:gdLst>
                <a:gd name="T0" fmla="*/ 0 w 192"/>
                <a:gd name="T1" fmla="*/ 302 h 302"/>
                <a:gd name="T2" fmla="*/ 31 w 192"/>
                <a:gd name="T3" fmla="*/ 9 h 302"/>
                <a:gd name="T4" fmla="*/ 192 w 192"/>
                <a:gd name="T5" fmla="*/ 0 h 302"/>
                <a:gd name="T6" fmla="*/ 192 w 192"/>
                <a:gd name="T7" fmla="*/ 302 h 302"/>
                <a:gd name="T8" fmla="*/ 0 w 192"/>
                <a:gd name="T9" fmla="*/ 302 h 302"/>
              </a:gdLst>
              <a:ahLst/>
              <a:cxnLst>
                <a:cxn ang="0">
                  <a:pos x="T0" y="T1"/>
                </a:cxn>
                <a:cxn ang="0">
                  <a:pos x="T2" y="T3"/>
                </a:cxn>
                <a:cxn ang="0">
                  <a:pos x="T4" y="T5"/>
                </a:cxn>
                <a:cxn ang="0">
                  <a:pos x="T6" y="T7"/>
                </a:cxn>
                <a:cxn ang="0">
                  <a:pos x="T8" y="T9"/>
                </a:cxn>
              </a:cxnLst>
              <a:rect l="0" t="0" r="r" b="b"/>
              <a:pathLst>
                <a:path w="192" h="302">
                  <a:moveTo>
                    <a:pt x="0" y="302"/>
                  </a:moveTo>
                  <a:lnTo>
                    <a:pt x="31" y="9"/>
                  </a:lnTo>
                  <a:lnTo>
                    <a:pt x="192" y="0"/>
                  </a:lnTo>
                  <a:lnTo>
                    <a:pt x="192" y="302"/>
                  </a:lnTo>
                  <a:lnTo>
                    <a:pt x="0" y="302"/>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13356" name="Freeform 76"/>
            <p:cNvSpPr>
              <a:spLocks/>
            </p:cNvSpPr>
            <p:nvPr/>
          </p:nvSpPr>
          <p:spPr bwMode="auto">
            <a:xfrm>
              <a:off x="6548438" y="4903788"/>
              <a:ext cx="76200" cy="76200"/>
            </a:xfrm>
            <a:custGeom>
              <a:avLst/>
              <a:gdLst>
                <a:gd name="T0" fmla="*/ 13 w 20"/>
                <a:gd name="T1" fmla="*/ 18 h 20"/>
                <a:gd name="T2" fmla="*/ 18 w 20"/>
                <a:gd name="T3" fmla="*/ 6 h 20"/>
                <a:gd name="T4" fmla="*/ 7 w 20"/>
                <a:gd name="T5" fmla="*/ 1 h 20"/>
                <a:gd name="T6" fmla="*/ 2 w 20"/>
                <a:gd name="T7" fmla="*/ 13 h 20"/>
                <a:gd name="T8" fmla="*/ 13 w 20"/>
                <a:gd name="T9" fmla="*/ 18 h 20"/>
              </a:gdLst>
              <a:ahLst/>
              <a:cxnLst>
                <a:cxn ang="0">
                  <a:pos x="T0" y="T1"/>
                </a:cxn>
                <a:cxn ang="0">
                  <a:pos x="T2" y="T3"/>
                </a:cxn>
                <a:cxn ang="0">
                  <a:pos x="T4" y="T5"/>
                </a:cxn>
                <a:cxn ang="0">
                  <a:pos x="T6" y="T7"/>
                </a:cxn>
                <a:cxn ang="0">
                  <a:pos x="T8" y="T9"/>
                </a:cxn>
              </a:cxnLst>
              <a:rect l="0" t="0" r="r" b="b"/>
              <a:pathLst>
                <a:path w="20" h="20">
                  <a:moveTo>
                    <a:pt x="13" y="18"/>
                  </a:moveTo>
                  <a:cubicBezTo>
                    <a:pt x="18" y="16"/>
                    <a:pt x="20" y="11"/>
                    <a:pt x="18" y="6"/>
                  </a:cubicBezTo>
                  <a:cubicBezTo>
                    <a:pt x="17" y="2"/>
                    <a:pt x="12" y="0"/>
                    <a:pt x="7" y="1"/>
                  </a:cubicBezTo>
                  <a:cubicBezTo>
                    <a:pt x="2" y="3"/>
                    <a:pt x="0" y="8"/>
                    <a:pt x="2" y="13"/>
                  </a:cubicBezTo>
                  <a:cubicBezTo>
                    <a:pt x="4" y="17"/>
                    <a:pt x="9" y="20"/>
                    <a:pt x="13" y="18"/>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13357" name="Freeform 77"/>
            <p:cNvSpPr>
              <a:spLocks/>
            </p:cNvSpPr>
            <p:nvPr/>
          </p:nvSpPr>
          <p:spPr bwMode="auto">
            <a:xfrm>
              <a:off x="6545263" y="4900613"/>
              <a:ext cx="76200" cy="76200"/>
            </a:xfrm>
            <a:custGeom>
              <a:avLst/>
              <a:gdLst>
                <a:gd name="T0" fmla="*/ 13 w 20"/>
                <a:gd name="T1" fmla="*/ 18 h 20"/>
                <a:gd name="T2" fmla="*/ 18 w 20"/>
                <a:gd name="T3" fmla="*/ 7 h 20"/>
                <a:gd name="T4" fmla="*/ 7 w 20"/>
                <a:gd name="T5" fmla="*/ 1 h 20"/>
                <a:gd name="T6" fmla="*/ 2 w 20"/>
                <a:gd name="T7" fmla="*/ 13 h 20"/>
                <a:gd name="T8" fmla="*/ 13 w 20"/>
                <a:gd name="T9" fmla="*/ 18 h 20"/>
              </a:gdLst>
              <a:ahLst/>
              <a:cxnLst>
                <a:cxn ang="0">
                  <a:pos x="T0" y="T1"/>
                </a:cxn>
                <a:cxn ang="0">
                  <a:pos x="T2" y="T3"/>
                </a:cxn>
                <a:cxn ang="0">
                  <a:pos x="T4" y="T5"/>
                </a:cxn>
                <a:cxn ang="0">
                  <a:pos x="T6" y="T7"/>
                </a:cxn>
                <a:cxn ang="0">
                  <a:pos x="T8" y="T9"/>
                </a:cxn>
              </a:cxnLst>
              <a:rect l="0" t="0" r="r" b="b"/>
              <a:pathLst>
                <a:path w="20" h="20">
                  <a:moveTo>
                    <a:pt x="13" y="18"/>
                  </a:moveTo>
                  <a:cubicBezTo>
                    <a:pt x="18" y="16"/>
                    <a:pt x="20" y="11"/>
                    <a:pt x="18" y="7"/>
                  </a:cubicBezTo>
                  <a:cubicBezTo>
                    <a:pt x="17" y="2"/>
                    <a:pt x="11" y="0"/>
                    <a:pt x="7" y="1"/>
                  </a:cubicBezTo>
                  <a:cubicBezTo>
                    <a:pt x="2" y="3"/>
                    <a:pt x="0" y="8"/>
                    <a:pt x="2" y="13"/>
                  </a:cubicBezTo>
                  <a:cubicBezTo>
                    <a:pt x="4" y="18"/>
                    <a:pt x="9" y="20"/>
                    <a:pt x="13" y="1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13358" name="Freeform 78"/>
            <p:cNvSpPr>
              <a:spLocks/>
            </p:cNvSpPr>
            <p:nvPr/>
          </p:nvSpPr>
          <p:spPr bwMode="auto">
            <a:xfrm>
              <a:off x="6564313" y="4938713"/>
              <a:ext cx="6350" cy="7938"/>
            </a:xfrm>
            <a:custGeom>
              <a:avLst/>
              <a:gdLst>
                <a:gd name="T0" fmla="*/ 2 w 2"/>
                <a:gd name="T1" fmla="*/ 2 h 2"/>
                <a:gd name="T2" fmla="*/ 2 w 2"/>
                <a:gd name="T3" fmla="*/ 1 h 2"/>
                <a:gd name="T4" fmla="*/ 1 w 2"/>
                <a:gd name="T5" fmla="*/ 0 h 2"/>
                <a:gd name="T6" fmla="*/ 0 w 2"/>
                <a:gd name="T7" fmla="*/ 2 h 2"/>
                <a:gd name="T8" fmla="*/ 2 w 2"/>
                <a:gd name="T9" fmla="*/ 2 h 2"/>
              </a:gdLst>
              <a:ahLst/>
              <a:cxnLst>
                <a:cxn ang="0">
                  <a:pos x="T0" y="T1"/>
                </a:cxn>
                <a:cxn ang="0">
                  <a:pos x="T2" y="T3"/>
                </a:cxn>
                <a:cxn ang="0">
                  <a:pos x="T4" y="T5"/>
                </a:cxn>
                <a:cxn ang="0">
                  <a:pos x="T6" y="T7"/>
                </a:cxn>
                <a:cxn ang="0">
                  <a:pos x="T8" y="T9"/>
                </a:cxn>
              </a:cxnLst>
              <a:rect l="0" t="0" r="r" b="b"/>
              <a:pathLst>
                <a:path w="2" h="2">
                  <a:moveTo>
                    <a:pt x="2" y="2"/>
                  </a:moveTo>
                  <a:cubicBezTo>
                    <a:pt x="2" y="2"/>
                    <a:pt x="2" y="1"/>
                    <a:pt x="2" y="1"/>
                  </a:cubicBezTo>
                  <a:cubicBezTo>
                    <a:pt x="2" y="0"/>
                    <a:pt x="1" y="0"/>
                    <a:pt x="1" y="0"/>
                  </a:cubicBezTo>
                  <a:cubicBezTo>
                    <a:pt x="0" y="0"/>
                    <a:pt x="0" y="1"/>
                    <a:pt x="0" y="2"/>
                  </a:cubicBezTo>
                  <a:cubicBezTo>
                    <a:pt x="0" y="2"/>
                    <a:pt x="1" y="2"/>
                    <a:pt x="2" y="2"/>
                  </a:cubicBezTo>
                  <a:close/>
                </a:path>
              </a:pathLst>
            </a:custGeom>
            <a:solidFill>
              <a:srgbClr val="80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13359" name="Freeform 79"/>
            <p:cNvSpPr>
              <a:spLocks/>
            </p:cNvSpPr>
            <p:nvPr/>
          </p:nvSpPr>
          <p:spPr bwMode="auto">
            <a:xfrm>
              <a:off x="6570663" y="4919663"/>
              <a:ext cx="12700" cy="7938"/>
            </a:xfrm>
            <a:custGeom>
              <a:avLst/>
              <a:gdLst>
                <a:gd name="T0" fmla="*/ 1 w 3"/>
                <a:gd name="T1" fmla="*/ 1 h 2"/>
                <a:gd name="T2" fmla="*/ 2 w 3"/>
                <a:gd name="T3" fmla="*/ 2 h 2"/>
                <a:gd name="T4" fmla="*/ 3 w 3"/>
                <a:gd name="T5" fmla="*/ 0 h 2"/>
                <a:gd name="T6" fmla="*/ 1 w 3"/>
                <a:gd name="T7" fmla="*/ 0 h 2"/>
                <a:gd name="T8" fmla="*/ 1 w 3"/>
                <a:gd name="T9" fmla="*/ 1 h 2"/>
              </a:gdLst>
              <a:ahLst/>
              <a:cxnLst>
                <a:cxn ang="0">
                  <a:pos x="T0" y="T1"/>
                </a:cxn>
                <a:cxn ang="0">
                  <a:pos x="T2" y="T3"/>
                </a:cxn>
                <a:cxn ang="0">
                  <a:pos x="T4" y="T5"/>
                </a:cxn>
                <a:cxn ang="0">
                  <a:pos x="T6" y="T7"/>
                </a:cxn>
                <a:cxn ang="0">
                  <a:pos x="T8" y="T9"/>
                </a:cxn>
              </a:cxnLst>
              <a:rect l="0" t="0" r="r" b="b"/>
              <a:pathLst>
                <a:path w="3" h="2">
                  <a:moveTo>
                    <a:pt x="1" y="1"/>
                  </a:moveTo>
                  <a:cubicBezTo>
                    <a:pt x="1" y="2"/>
                    <a:pt x="1" y="2"/>
                    <a:pt x="2" y="2"/>
                  </a:cubicBezTo>
                  <a:cubicBezTo>
                    <a:pt x="2" y="2"/>
                    <a:pt x="3" y="1"/>
                    <a:pt x="3" y="0"/>
                  </a:cubicBezTo>
                  <a:cubicBezTo>
                    <a:pt x="2" y="0"/>
                    <a:pt x="2" y="0"/>
                    <a:pt x="1" y="0"/>
                  </a:cubicBezTo>
                  <a:cubicBezTo>
                    <a:pt x="1" y="0"/>
                    <a:pt x="0" y="1"/>
                    <a:pt x="1" y="1"/>
                  </a:cubicBezTo>
                  <a:close/>
                </a:path>
              </a:pathLst>
            </a:custGeom>
            <a:solidFill>
              <a:srgbClr val="80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13360" name="Freeform 80"/>
            <p:cNvSpPr>
              <a:spLocks/>
            </p:cNvSpPr>
            <p:nvPr/>
          </p:nvSpPr>
          <p:spPr bwMode="auto">
            <a:xfrm>
              <a:off x="6594475" y="4927600"/>
              <a:ext cx="7938" cy="7938"/>
            </a:xfrm>
            <a:custGeom>
              <a:avLst/>
              <a:gdLst>
                <a:gd name="T0" fmla="*/ 1 w 2"/>
                <a:gd name="T1" fmla="*/ 0 h 2"/>
                <a:gd name="T2" fmla="*/ 0 w 2"/>
                <a:gd name="T3" fmla="*/ 2 h 2"/>
                <a:gd name="T4" fmla="*/ 1 w 2"/>
                <a:gd name="T5" fmla="*/ 2 h 2"/>
                <a:gd name="T6" fmla="*/ 2 w 2"/>
                <a:gd name="T7" fmla="*/ 1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0" y="0"/>
                    <a:pt x="0" y="1"/>
                    <a:pt x="0" y="2"/>
                  </a:cubicBezTo>
                  <a:cubicBezTo>
                    <a:pt x="0" y="2"/>
                    <a:pt x="1" y="2"/>
                    <a:pt x="1" y="2"/>
                  </a:cubicBezTo>
                  <a:cubicBezTo>
                    <a:pt x="2" y="2"/>
                    <a:pt x="2" y="1"/>
                    <a:pt x="2" y="1"/>
                  </a:cubicBezTo>
                  <a:cubicBezTo>
                    <a:pt x="2" y="0"/>
                    <a:pt x="1" y="0"/>
                    <a:pt x="1" y="0"/>
                  </a:cubicBezTo>
                  <a:close/>
                </a:path>
              </a:pathLst>
            </a:custGeom>
            <a:solidFill>
              <a:srgbClr val="80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13361" name="Freeform 81"/>
            <p:cNvSpPr>
              <a:spLocks/>
            </p:cNvSpPr>
            <p:nvPr/>
          </p:nvSpPr>
          <p:spPr bwMode="auto">
            <a:xfrm>
              <a:off x="6583363" y="4946650"/>
              <a:ext cx="11113" cy="11113"/>
            </a:xfrm>
            <a:custGeom>
              <a:avLst/>
              <a:gdLst>
                <a:gd name="T0" fmla="*/ 3 w 3"/>
                <a:gd name="T1" fmla="*/ 1 h 3"/>
                <a:gd name="T2" fmla="*/ 1 w 3"/>
                <a:gd name="T3" fmla="*/ 1 h 3"/>
                <a:gd name="T4" fmla="*/ 1 w 3"/>
                <a:gd name="T5" fmla="*/ 2 h 3"/>
                <a:gd name="T6" fmla="*/ 2 w 3"/>
                <a:gd name="T7" fmla="*/ 3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2" y="1"/>
                    <a:pt x="2" y="0"/>
                    <a:pt x="1" y="1"/>
                  </a:cubicBezTo>
                  <a:cubicBezTo>
                    <a:pt x="1" y="1"/>
                    <a:pt x="0" y="1"/>
                    <a:pt x="1" y="2"/>
                  </a:cubicBezTo>
                  <a:cubicBezTo>
                    <a:pt x="1" y="3"/>
                    <a:pt x="1" y="3"/>
                    <a:pt x="2" y="3"/>
                  </a:cubicBezTo>
                  <a:cubicBezTo>
                    <a:pt x="3" y="2"/>
                    <a:pt x="3" y="2"/>
                    <a:pt x="3" y="1"/>
                  </a:cubicBezTo>
                  <a:close/>
                </a:path>
              </a:pathLst>
            </a:custGeom>
            <a:solidFill>
              <a:srgbClr val="80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grpSp>
      <p:sp>
        <p:nvSpPr>
          <p:cNvPr id="83" name="TextBox 82"/>
          <p:cNvSpPr txBox="1"/>
          <p:nvPr/>
        </p:nvSpPr>
        <p:spPr>
          <a:xfrm>
            <a:off x="577964" y="1216411"/>
            <a:ext cx="2332466" cy="738664"/>
          </a:xfrm>
          <a:prstGeom prst="rect">
            <a:avLst/>
          </a:prstGeom>
          <a:noFill/>
        </p:spPr>
        <p:txBody>
          <a:bodyPr wrap="square" rtlCol="0">
            <a:spAutoFit/>
          </a:bodyPr>
          <a:lstStyle/>
          <a:p>
            <a:pPr lvl="0"/>
            <a:r>
              <a:rPr lang="en-GB" sz="1050" dirty="0">
                <a:solidFill>
                  <a:schemeClr val="bg1"/>
                </a:solidFill>
              </a:rPr>
              <a:t>Draw up a competitor list.</a:t>
            </a:r>
          </a:p>
          <a:p>
            <a:pPr lvl="0"/>
            <a:r>
              <a:rPr lang="en-GB" sz="1050" dirty="0">
                <a:solidFill>
                  <a:schemeClr val="bg1"/>
                </a:solidFill>
              </a:rPr>
              <a:t>Sign up to their marketing emails.</a:t>
            </a:r>
          </a:p>
          <a:p>
            <a:pPr lvl="0"/>
            <a:r>
              <a:rPr lang="en-GB" sz="1050" dirty="0">
                <a:solidFill>
                  <a:schemeClr val="bg1"/>
                </a:solidFill>
              </a:rPr>
              <a:t>Evaluate their use of flows.</a:t>
            </a:r>
          </a:p>
          <a:p>
            <a:pPr lvl="0"/>
            <a:r>
              <a:rPr lang="en-GB" sz="1050" dirty="0">
                <a:solidFill>
                  <a:schemeClr val="bg1"/>
                </a:solidFill>
              </a:rPr>
              <a:t>Understand content strategy.</a:t>
            </a:r>
          </a:p>
        </p:txBody>
      </p:sp>
      <p:sp>
        <p:nvSpPr>
          <p:cNvPr id="84" name="TextBox 83"/>
          <p:cNvSpPr txBox="1"/>
          <p:nvPr/>
        </p:nvSpPr>
        <p:spPr>
          <a:xfrm>
            <a:off x="577965" y="2504191"/>
            <a:ext cx="2454732"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chemeClr val="bg1"/>
                </a:solidFill>
                <a:effectLst/>
                <a:uLnTx/>
                <a:uFillTx/>
                <a:latin typeface="Open Sans"/>
                <a:ea typeface="+mn-ea"/>
                <a:cs typeface="+mn-cs"/>
              </a:rPr>
              <a:t>Add</a:t>
            </a:r>
            <a:r>
              <a:rPr kumimoji="0" lang="en-US" sz="1050" b="0" i="0" u="none" strike="noStrike" kern="1200" cap="none" spc="0" normalizeH="0" noProof="0" dirty="0">
                <a:ln>
                  <a:noFill/>
                </a:ln>
                <a:solidFill>
                  <a:schemeClr val="bg1"/>
                </a:solidFill>
                <a:effectLst/>
                <a:uLnTx/>
                <a:uFillTx/>
                <a:latin typeface="Open Sans"/>
                <a:ea typeface="+mn-ea"/>
                <a:cs typeface="+mn-cs"/>
              </a:rPr>
              <a:t> seasons and UK holidays.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baseline="0" dirty="0">
                <a:solidFill>
                  <a:schemeClr val="bg1"/>
                </a:solidFill>
                <a:latin typeface="Open Sans"/>
              </a:rPr>
              <a:t>Days</a:t>
            </a:r>
            <a:r>
              <a:rPr lang="en-US" sz="1050" dirty="0">
                <a:solidFill>
                  <a:schemeClr val="bg1"/>
                </a:solidFill>
                <a:latin typeface="Open Sans"/>
              </a:rPr>
              <a:t> of interest.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chemeClr val="bg1"/>
                </a:solidFill>
                <a:effectLst/>
                <a:uLnTx/>
                <a:uFillTx/>
                <a:latin typeface="Open Sans"/>
                <a:ea typeface="+mn-ea"/>
                <a:cs typeface="+mn-cs"/>
              </a:rPr>
              <a:t>National</a:t>
            </a:r>
            <a:r>
              <a:rPr kumimoji="0" lang="en-US" sz="1050" b="0" i="0" u="none" strike="noStrike" kern="1200" cap="none" spc="0" normalizeH="0" noProof="0" dirty="0">
                <a:ln>
                  <a:noFill/>
                </a:ln>
                <a:solidFill>
                  <a:schemeClr val="bg1"/>
                </a:solidFill>
                <a:effectLst/>
                <a:uLnTx/>
                <a:uFillTx/>
                <a:latin typeface="Open Sans"/>
                <a:ea typeface="+mn-ea"/>
                <a:cs typeface="+mn-cs"/>
              </a:rPr>
              <a:t> days.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noProof="0" dirty="0">
                <a:solidFill>
                  <a:schemeClr val="bg1"/>
                </a:solidFill>
                <a:latin typeface="Open Sans"/>
              </a:rPr>
              <a:t>Main campaign categories.</a:t>
            </a:r>
            <a:endParaRPr kumimoji="0" lang="ru-RU" sz="1050" b="0" i="0" u="none" strike="noStrike" kern="1200" cap="none" spc="0" normalizeH="0" baseline="0" noProof="0" dirty="0">
              <a:ln>
                <a:noFill/>
              </a:ln>
              <a:solidFill>
                <a:schemeClr val="bg1"/>
              </a:solidFill>
              <a:effectLst/>
              <a:uLnTx/>
              <a:uFillTx/>
              <a:latin typeface="Open Sans"/>
              <a:ea typeface="+mn-ea"/>
              <a:cs typeface="+mn-cs"/>
            </a:endParaRPr>
          </a:p>
        </p:txBody>
      </p:sp>
      <p:sp>
        <p:nvSpPr>
          <p:cNvPr id="85" name="TextBox 84"/>
          <p:cNvSpPr txBox="1"/>
          <p:nvPr/>
        </p:nvSpPr>
        <p:spPr>
          <a:xfrm>
            <a:off x="577964" y="3769111"/>
            <a:ext cx="2089035"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chemeClr val="bg1"/>
                </a:solidFill>
                <a:effectLst/>
                <a:uLnTx/>
                <a:uFillTx/>
                <a:latin typeface="Open Sans"/>
                <a:ea typeface="+mn-ea"/>
                <a:cs typeface="+mn-cs"/>
              </a:rPr>
              <a:t>Adaptive and mobile friendly.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solidFill>
                  <a:schemeClr val="bg1"/>
                </a:solidFill>
                <a:latin typeface="Open Sans"/>
              </a:rPr>
              <a:t>On brand header, footer, fonts and </a:t>
            </a:r>
            <a:r>
              <a:rPr lang="en-US" sz="1050" dirty="0" err="1">
                <a:solidFill>
                  <a:schemeClr val="bg1"/>
                </a:solidFill>
                <a:latin typeface="Open Sans"/>
              </a:rPr>
              <a:t>colours</a:t>
            </a:r>
            <a:r>
              <a:rPr lang="en-US" sz="1050" dirty="0">
                <a:solidFill>
                  <a:schemeClr val="bg1"/>
                </a:solidFill>
                <a:latin typeface="Open San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chemeClr val="bg1"/>
                </a:solidFill>
                <a:effectLst/>
                <a:uLnTx/>
                <a:uFillTx/>
                <a:latin typeface="Open Sans"/>
                <a:ea typeface="+mn-ea"/>
                <a:cs typeface="+mn-cs"/>
              </a:rPr>
              <a:t>Faster</a:t>
            </a:r>
            <a:r>
              <a:rPr kumimoji="0" lang="en-US" sz="1050" b="0" i="0" u="none" strike="noStrike" kern="1200" cap="none" spc="0" normalizeH="0" noProof="0" dirty="0">
                <a:ln>
                  <a:noFill/>
                </a:ln>
                <a:solidFill>
                  <a:schemeClr val="bg1"/>
                </a:solidFill>
                <a:effectLst/>
                <a:uLnTx/>
                <a:uFillTx/>
                <a:latin typeface="Open Sans"/>
                <a:ea typeface="+mn-ea"/>
                <a:cs typeface="+mn-cs"/>
              </a:rPr>
              <a:t> email creation.</a:t>
            </a:r>
            <a:endParaRPr kumimoji="0" lang="ru-RU" sz="1050" b="0" i="0" u="none" strike="noStrike" kern="1200" cap="none" spc="0" normalizeH="0" baseline="0" noProof="0" dirty="0">
              <a:ln>
                <a:noFill/>
              </a:ln>
              <a:solidFill>
                <a:schemeClr val="bg1"/>
              </a:solidFill>
              <a:effectLst/>
              <a:uLnTx/>
              <a:uFillTx/>
              <a:latin typeface="Open Sans"/>
              <a:ea typeface="+mn-ea"/>
              <a:cs typeface="+mn-cs"/>
            </a:endParaRPr>
          </a:p>
        </p:txBody>
      </p:sp>
      <p:sp>
        <p:nvSpPr>
          <p:cNvPr id="86" name="TextBox 85"/>
          <p:cNvSpPr txBox="1"/>
          <p:nvPr/>
        </p:nvSpPr>
        <p:spPr>
          <a:xfrm>
            <a:off x="577965" y="5064511"/>
            <a:ext cx="2560523" cy="900246"/>
          </a:xfrm>
          <a:prstGeom prst="rect">
            <a:avLst/>
          </a:prstGeom>
          <a:noFill/>
        </p:spPr>
        <p:txBody>
          <a:bodyPr wrap="square" rtlCol="0">
            <a:spAutoFit/>
          </a:bodyPr>
          <a:lstStyle/>
          <a:p>
            <a:pPr lvl="0"/>
            <a:r>
              <a:rPr lang="en-GB" sz="1050" dirty="0">
                <a:solidFill>
                  <a:schemeClr val="bg1"/>
                </a:solidFill>
              </a:rPr>
              <a:t>Use the recipient’s first name in the subject line. </a:t>
            </a:r>
          </a:p>
          <a:p>
            <a:pPr lvl="0"/>
            <a:r>
              <a:rPr kumimoji="0" lang="en-GB" sz="1050" b="0" i="0" u="none" strike="noStrike" kern="1200" cap="none" spc="0" normalizeH="0" baseline="0" noProof="0" dirty="0">
                <a:ln>
                  <a:noFill/>
                </a:ln>
                <a:solidFill>
                  <a:schemeClr val="bg1"/>
                </a:solidFill>
                <a:effectLst/>
                <a:uLnTx/>
                <a:uFillTx/>
                <a:latin typeface="Open Sans"/>
                <a:ea typeface="+mn-ea"/>
                <a:cs typeface="+mn-cs"/>
              </a:rPr>
              <a:t>Keep it clean and brief.</a:t>
            </a:r>
          </a:p>
          <a:p>
            <a:pPr lvl="0"/>
            <a:r>
              <a:rPr lang="en-GB" sz="1050" dirty="0">
                <a:solidFill>
                  <a:schemeClr val="bg1"/>
                </a:solidFill>
                <a:latin typeface="Open Sans"/>
              </a:rPr>
              <a:t>Evoke curiosity.</a:t>
            </a:r>
          </a:p>
          <a:p>
            <a:pPr lvl="0"/>
            <a:r>
              <a:rPr kumimoji="0" lang="en-GB" sz="1050" b="0" i="0" u="none" strike="noStrike" kern="1200" cap="none" spc="0" normalizeH="0" baseline="0" noProof="0" dirty="0">
                <a:ln>
                  <a:noFill/>
                </a:ln>
                <a:solidFill>
                  <a:schemeClr val="bg1"/>
                </a:solidFill>
                <a:effectLst/>
                <a:uLnTx/>
                <a:uFillTx/>
                <a:latin typeface="Open Sans"/>
                <a:ea typeface="+mn-ea"/>
                <a:cs typeface="+mn-cs"/>
              </a:rPr>
              <a:t>Use emojis sparingly.</a:t>
            </a:r>
            <a:endParaRPr kumimoji="0" lang="ru-RU" sz="1050" b="0" i="0" u="none" strike="noStrike" kern="1200" cap="none" spc="0" normalizeH="0" baseline="0" noProof="0" dirty="0">
              <a:ln>
                <a:noFill/>
              </a:ln>
              <a:solidFill>
                <a:schemeClr val="bg1"/>
              </a:solidFill>
              <a:effectLst/>
              <a:uLnTx/>
              <a:uFillTx/>
              <a:latin typeface="Open Sans"/>
              <a:ea typeface="+mn-ea"/>
              <a:cs typeface="+mn-cs"/>
            </a:endParaRPr>
          </a:p>
        </p:txBody>
      </p:sp>
      <p:sp>
        <p:nvSpPr>
          <p:cNvPr id="87" name="TextBox 86"/>
          <p:cNvSpPr txBox="1"/>
          <p:nvPr/>
        </p:nvSpPr>
        <p:spPr>
          <a:xfrm>
            <a:off x="9246646" y="1204774"/>
            <a:ext cx="2367390" cy="738664"/>
          </a:xfrm>
          <a:prstGeom prst="rect">
            <a:avLst/>
          </a:prstGeom>
          <a:noFill/>
        </p:spPr>
        <p:txBody>
          <a:bodyPr wrap="square" rtlCol="0">
            <a:spAutoFit/>
          </a:bodyPr>
          <a:lstStyle/>
          <a:p>
            <a:pPr lvl="0"/>
            <a:r>
              <a:rPr lang="en-GB" sz="1050" dirty="0">
                <a:solidFill>
                  <a:schemeClr val="bg1"/>
                </a:solidFill>
              </a:rPr>
              <a:t>Your CTA should be directly tied to the goal of your email, whether it be to shop new inventory or take advantage of a discount offer. </a:t>
            </a:r>
            <a:endParaRPr kumimoji="0" lang="ru-RU" sz="1050" b="0" i="0" u="none" strike="noStrike" kern="1200" cap="none" spc="0" normalizeH="0" baseline="0" noProof="0" dirty="0">
              <a:ln>
                <a:noFill/>
              </a:ln>
              <a:solidFill>
                <a:schemeClr val="bg1"/>
              </a:solidFill>
              <a:effectLst/>
              <a:uLnTx/>
              <a:uFillTx/>
              <a:latin typeface="Open Sans"/>
              <a:ea typeface="+mn-ea"/>
              <a:cs typeface="+mn-cs"/>
            </a:endParaRPr>
          </a:p>
        </p:txBody>
      </p:sp>
      <p:sp>
        <p:nvSpPr>
          <p:cNvPr id="88" name="TextBox 87"/>
          <p:cNvSpPr txBox="1"/>
          <p:nvPr/>
        </p:nvSpPr>
        <p:spPr>
          <a:xfrm>
            <a:off x="9246645" y="2492554"/>
            <a:ext cx="222253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chemeClr val="bg1"/>
                </a:solidFill>
                <a:effectLst/>
                <a:uLnTx/>
                <a:uFillTx/>
                <a:latin typeface="Open Sans"/>
                <a:ea typeface="+mn-ea"/>
                <a:cs typeface="+mn-cs"/>
              </a:rPr>
              <a:t>Send niche emails to smaller segmented lists to capture their</a:t>
            </a:r>
            <a:r>
              <a:rPr kumimoji="0" lang="en-US" sz="1050" b="0" i="0" u="none" strike="noStrike" kern="1200" cap="none" spc="0" normalizeH="0" noProof="0" dirty="0">
                <a:ln>
                  <a:noFill/>
                </a:ln>
                <a:solidFill>
                  <a:schemeClr val="bg1"/>
                </a:solidFill>
                <a:effectLst/>
                <a:uLnTx/>
                <a:uFillTx/>
                <a:latin typeface="Open Sans"/>
                <a:ea typeface="+mn-ea"/>
                <a:cs typeface="+mn-cs"/>
              </a:rPr>
              <a:t> interests and make it more personal.</a:t>
            </a:r>
            <a:endParaRPr kumimoji="0" lang="ru-RU" sz="1050" b="0" i="0" u="none" strike="noStrike" kern="1200" cap="none" spc="0" normalizeH="0" baseline="0" noProof="0" dirty="0">
              <a:ln>
                <a:noFill/>
              </a:ln>
              <a:solidFill>
                <a:schemeClr val="bg1"/>
              </a:solidFill>
              <a:effectLst/>
              <a:uLnTx/>
              <a:uFillTx/>
              <a:latin typeface="Open Sans"/>
              <a:ea typeface="+mn-ea"/>
              <a:cs typeface="+mn-cs"/>
            </a:endParaRPr>
          </a:p>
        </p:txBody>
      </p:sp>
      <p:sp>
        <p:nvSpPr>
          <p:cNvPr id="89" name="TextBox 88"/>
          <p:cNvSpPr txBox="1"/>
          <p:nvPr/>
        </p:nvSpPr>
        <p:spPr>
          <a:xfrm>
            <a:off x="9246646" y="3757474"/>
            <a:ext cx="2515294" cy="900246"/>
          </a:xfrm>
          <a:prstGeom prst="rect">
            <a:avLst/>
          </a:prstGeom>
          <a:noFill/>
        </p:spPr>
        <p:txBody>
          <a:bodyPr wrap="square" rtlCol="0">
            <a:spAutoFit/>
          </a:bodyPr>
          <a:lstStyle/>
          <a:p>
            <a:pPr lvl="0"/>
            <a:r>
              <a:rPr lang="en-GB" sz="1050" dirty="0">
                <a:solidFill>
                  <a:schemeClr val="bg1"/>
                </a:solidFill>
              </a:rPr>
              <a:t>Understand when is best to send each type: Test with smart sending.</a:t>
            </a:r>
          </a:p>
          <a:p>
            <a:pPr lvl="0"/>
            <a:endParaRPr lang="en-GB" sz="1050" dirty="0">
              <a:solidFill>
                <a:schemeClr val="bg1"/>
              </a:solidFill>
            </a:endParaRPr>
          </a:p>
          <a:p>
            <a:pPr lvl="0"/>
            <a:r>
              <a:rPr lang="en-GB" sz="1050" dirty="0">
                <a:solidFill>
                  <a:schemeClr val="bg1"/>
                </a:solidFill>
              </a:rPr>
              <a:t>Understand what content works best: A/B test versions of emails.</a:t>
            </a:r>
          </a:p>
        </p:txBody>
      </p:sp>
      <p:sp>
        <p:nvSpPr>
          <p:cNvPr id="90" name="TextBox 89"/>
          <p:cNvSpPr txBox="1"/>
          <p:nvPr/>
        </p:nvSpPr>
        <p:spPr>
          <a:xfrm>
            <a:off x="9246646" y="5052874"/>
            <a:ext cx="2261890" cy="5770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chemeClr val="bg1"/>
                </a:solidFill>
                <a:effectLst/>
                <a:uLnTx/>
                <a:uFillTx/>
                <a:latin typeface="Open Sans"/>
                <a:ea typeface="+mn-ea"/>
                <a:cs typeface="+mn-cs"/>
              </a:rPr>
              <a:t>Monitor your data and click through rates to continuously</a:t>
            </a:r>
            <a:r>
              <a:rPr lang="en-US" sz="1050" dirty="0">
                <a:solidFill>
                  <a:schemeClr val="bg1"/>
                </a:solidFill>
                <a:latin typeface="Open Sans"/>
              </a:rPr>
              <a:t>y improve performance.</a:t>
            </a:r>
            <a:endParaRPr kumimoji="0" lang="ru-RU" sz="1050" b="0" i="0" u="none" strike="noStrike" kern="1200" cap="none" spc="0" normalizeH="0" baseline="0" noProof="0" dirty="0">
              <a:ln>
                <a:noFill/>
              </a:ln>
              <a:solidFill>
                <a:schemeClr val="bg1"/>
              </a:solidFill>
              <a:effectLst/>
              <a:uLnTx/>
              <a:uFillTx/>
              <a:latin typeface="Open Sans"/>
              <a:ea typeface="+mn-ea"/>
              <a:cs typeface="+mn-cs"/>
            </a:endParaRPr>
          </a:p>
        </p:txBody>
      </p:sp>
      <p:sp>
        <p:nvSpPr>
          <p:cNvPr id="93" name="Freeform 92"/>
          <p:cNvSpPr>
            <a:spLocks noEditPoints="1"/>
          </p:cNvSpPr>
          <p:nvPr/>
        </p:nvSpPr>
        <p:spPr bwMode="auto">
          <a:xfrm>
            <a:off x="8009693" y="3923667"/>
            <a:ext cx="276825" cy="329953"/>
          </a:xfrm>
          <a:custGeom>
            <a:avLst/>
            <a:gdLst>
              <a:gd name="T0" fmla="*/ 198 w 198"/>
              <a:gd name="T1" fmla="*/ 97 h 236"/>
              <a:gd name="T2" fmla="*/ 198 w 198"/>
              <a:gd name="T3" fmla="*/ 236 h 236"/>
              <a:gd name="T4" fmla="*/ 0 w 198"/>
              <a:gd name="T5" fmla="*/ 236 h 236"/>
              <a:gd name="T6" fmla="*/ 0 w 198"/>
              <a:gd name="T7" fmla="*/ 97 h 236"/>
              <a:gd name="T8" fmla="*/ 198 w 198"/>
              <a:gd name="T9" fmla="*/ 236 h 236"/>
              <a:gd name="T10" fmla="*/ 99 w 198"/>
              <a:gd name="T11" fmla="*/ 166 h 236"/>
              <a:gd name="T12" fmla="*/ 0 w 198"/>
              <a:gd name="T13" fmla="*/ 236 h 236"/>
              <a:gd name="T14" fmla="*/ 198 w 198"/>
              <a:gd name="T15" fmla="*/ 97 h 236"/>
              <a:gd name="T16" fmla="*/ 131 w 198"/>
              <a:gd name="T17" fmla="*/ 169 h 236"/>
              <a:gd name="T18" fmla="*/ 0 w 198"/>
              <a:gd name="T19" fmla="*/ 97 h 236"/>
              <a:gd name="T20" fmla="*/ 67 w 198"/>
              <a:gd name="T21" fmla="*/ 169 h 236"/>
              <a:gd name="T22" fmla="*/ 174 w 198"/>
              <a:gd name="T23" fmla="*/ 94 h 236"/>
              <a:gd name="T24" fmla="*/ 174 w 198"/>
              <a:gd name="T25" fmla="*/ 46 h 236"/>
              <a:gd name="T26" fmla="*/ 131 w 198"/>
              <a:gd name="T27" fmla="*/ 0 h 236"/>
              <a:gd name="T28" fmla="*/ 24 w 198"/>
              <a:gd name="T29" fmla="*/ 0 h 236"/>
              <a:gd name="T30" fmla="*/ 24 w 198"/>
              <a:gd name="T31" fmla="*/ 94 h 236"/>
              <a:gd name="T32" fmla="*/ 174 w 198"/>
              <a:gd name="T33" fmla="*/ 46 h 236"/>
              <a:gd name="T34" fmla="*/ 131 w 198"/>
              <a:gd name="T35" fmla="*/ 0 h 236"/>
              <a:gd name="T36" fmla="*/ 131 w 198"/>
              <a:gd name="T37" fmla="*/ 46 h 236"/>
              <a:gd name="T38" fmla="*/ 174 w 198"/>
              <a:gd name="T39" fmla="*/ 46 h 236"/>
              <a:gd name="T40" fmla="*/ 67 w 198"/>
              <a:gd name="T41" fmla="*/ 70 h 236"/>
              <a:gd name="T42" fmla="*/ 46 w 198"/>
              <a:gd name="T43" fmla="*/ 70 h 236"/>
              <a:gd name="T44" fmla="*/ 147 w 198"/>
              <a:gd name="T45" fmla="*/ 70 h 236"/>
              <a:gd name="T46" fmla="*/ 86 w 198"/>
              <a:gd name="T47" fmla="*/ 70 h 236"/>
              <a:gd name="T48" fmla="*/ 46 w 198"/>
              <a:gd name="T49" fmla="*/ 91 h 236"/>
              <a:gd name="T50" fmla="*/ 102 w 198"/>
              <a:gd name="T51" fmla="*/ 91 h 236"/>
              <a:gd name="T52" fmla="*/ 147 w 198"/>
              <a:gd name="T53" fmla="*/ 91 h 236"/>
              <a:gd name="T54" fmla="*/ 126 w 198"/>
              <a:gd name="T55" fmla="*/ 91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8" h="236">
                <a:moveTo>
                  <a:pt x="198" y="97"/>
                </a:moveTo>
                <a:lnTo>
                  <a:pt x="198" y="236"/>
                </a:lnTo>
                <a:lnTo>
                  <a:pt x="0" y="236"/>
                </a:lnTo>
                <a:lnTo>
                  <a:pt x="0" y="97"/>
                </a:lnTo>
                <a:moveTo>
                  <a:pt x="198" y="236"/>
                </a:moveTo>
                <a:lnTo>
                  <a:pt x="99" y="166"/>
                </a:lnTo>
                <a:lnTo>
                  <a:pt x="0" y="236"/>
                </a:lnTo>
                <a:moveTo>
                  <a:pt x="198" y="97"/>
                </a:moveTo>
                <a:lnTo>
                  <a:pt x="131" y="169"/>
                </a:lnTo>
                <a:moveTo>
                  <a:pt x="0" y="97"/>
                </a:moveTo>
                <a:lnTo>
                  <a:pt x="67" y="169"/>
                </a:lnTo>
                <a:moveTo>
                  <a:pt x="174" y="94"/>
                </a:moveTo>
                <a:lnTo>
                  <a:pt x="174" y="46"/>
                </a:lnTo>
                <a:moveTo>
                  <a:pt x="131" y="0"/>
                </a:moveTo>
                <a:lnTo>
                  <a:pt x="24" y="0"/>
                </a:lnTo>
                <a:lnTo>
                  <a:pt x="24" y="94"/>
                </a:lnTo>
                <a:moveTo>
                  <a:pt x="174" y="46"/>
                </a:moveTo>
                <a:lnTo>
                  <a:pt x="131" y="0"/>
                </a:lnTo>
                <a:lnTo>
                  <a:pt x="131" y="46"/>
                </a:lnTo>
                <a:lnTo>
                  <a:pt x="174" y="46"/>
                </a:lnTo>
                <a:moveTo>
                  <a:pt x="67" y="70"/>
                </a:moveTo>
                <a:lnTo>
                  <a:pt x="46" y="70"/>
                </a:lnTo>
                <a:moveTo>
                  <a:pt x="147" y="70"/>
                </a:moveTo>
                <a:lnTo>
                  <a:pt x="86" y="70"/>
                </a:lnTo>
                <a:moveTo>
                  <a:pt x="46" y="91"/>
                </a:moveTo>
                <a:lnTo>
                  <a:pt x="102" y="91"/>
                </a:lnTo>
                <a:moveTo>
                  <a:pt x="147" y="91"/>
                </a:moveTo>
                <a:lnTo>
                  <a:pt x="126" y="91"/>
                </a:lnTo>
              </a:path>
            </a:pathLst>
          </a:custGeom>
          <a:noFill/>
          <a:ln w="127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94" name="Freeform 93"/>
          <p:cNvSpPr>
            <a:spLocks noEditPoints="1"/>
          </p:cNvSpPr>
          <p:nvPr/>
        </p:nvSpPr>
        <p:spPr bwMode="auto">
          <a:xfrm>
            <a:off x="7987629" y="1300162"/>
            <a:ext cx="346730" cy="395664"/>
          </a:xfrm>
          <a:custGeom>
            <a:avLst/>
            <a:gdLst>
              <a:gd name="T0" fmla="*/ 30 w 93"/>
              <a:gd name="T1" fmla="*/ 82 h 106"/>
              <a:gd name="T2" fmla="*/ 23 w 93"/>
              <a:gd name="T3" fmla="*/ 63 h 106"/>
              <a:gd name="T4" fmla="*/ 18 w 93"/>
              <a:gd name="T5" fmla="*/ 47 h 106"/>
              <a:gd name="T6" fmla="*/ 47 w 93"/>
              <a:gd name="T7" fmla="*/ 18 h 106"/>
              <a:gd name="T8" fmla="*/ 76 w 93"/>
              <a:gd name="T9" fmla="*/ 47 h 106"/>
              <a:gd name="T10" fmla="*/ 71 w 93"/>
              <a:gd name="T11" fmla="*/ 63 h 106"/>
              <a:gd name="T12" fmla="*/ 64 w 93"/>
              <a:gd name="T13" fmla="*/ 79 h 106"/>
              <a:gd name="T14" fmla="*/ 47 w 93"/>
              <a:gd name="T15" fmla="*/ 30 h 106"/>
              <a:gd name="T16" fmla="*/ 30 w 93"/>
              <a:gd name="T17" fmla="*/ 47 h 106"/>
              <a:gd name="T18" fmla="*/ 47 w 93"/>
              <a:gd name="T19" fmla="*/ 64 h 106"/>
              <a:gd name="T20" fmla="*/ 64 w 93"/>
              <a:gd name="T21" fmla="*/ 47 h 106"/>
              <a:gd name="T22" fmla="*/ 47 w 93"/>
              <a:gd name="T23" fmla="*/ 30 h 106"/>
              <a:gd name="T24" fmla="*/ 40 w 93"/>
              <a:gd name="T25" fmla="*/ 50 h 106"/>
              <a:gd name="T26" fmla="*/ 45 w 93"/>
              <a:gd name="T27" fmla="*/ 56 h 106"/>
              <a:gd name="T28" fmla="*/ 54 w 93"/>
              <a:gd name="T29" fmla="*/ 42 h 106"/>
              <a:gd name="T30" fmla="*/ 47 w 93"/>
              <a:gd name="T31" fmla="*/ 9 h 106"/>
              <a:gd name="T32" fmla="*/ 47 w 93"/>
              <a:gd name="T33" fmla="*/ 0 h 106"/>
              <a:gd name="T34" fmla="*/ 28 w 93"/>
              <a:gd name="T35" fmla="*/ 14 h 106"/>
              <a:gd name="T36" fmla="*/ 24 w 93"/>
              <a:gd name="T37" fmla="*/ 7 h 106"/>
              <a:gd name="T38" fmla="*/ 7 w 93"/>
              <a:gd name="T39" fmla="*/ 24 h 106"/>
              <a:gd name="T40" fmla="*/ 15 w 93"/>
              <a:gd name="T41" fmla="*/ 28 h 106"/>
              <a:gd name="T42" fmla="*/ 0 w 93"/>
              <a:gd name="T43" fmla="*/ 47 h 106"/>
              <a:gd name="T44" fmla="*/ 10 w 93"/>
              <a:gd name="T45" fmla="*/ 47 h 106"/>
              <a:gd name="T46" fmla="*/ 70 w 93"/>
              <a:gd name="T47" fmla="*/ 7 h 106"/>
              <a:gd name="T48" fmla="*/ 66 w 93"/>
              <a:gd name="T49" fmla="*/ 14 h 106"/>
              <a:gd name="T50" fmla="*/ 87 w 93"/>
              <a:gd name="T51" fmla="*/ 24 h 106"/>
              <a:gd name="T52" fmla="*/ 79 w 93"/>
              <a:gd name="T53" fmla="*/ 28 h 106"/>
              <a:gd name="T54" fmla="*/ 84 w 93"/>
              <a:gd name="T55" fmla="*/ 47 h 106"/>
              <a:gd name="T56" fmla="*/ 93 w 93"/>
              <a:gd name="T57" fmla="*/ 47 h 106"/>
              <a:gd name="T58" fmla="*/ 57 w 93"/>
              <a:gd name="T59" fmla="*/ 85 h 106"/>
              <a:gd name="T60" fmla="*/ 35 w 93"/>
              <a:gd name="T61" fmla="*/ 91 h 106"/>
              <a:gd name="T62" fmla="*/ 32 w 93"/>
              <a:gd name="T63" fmla="*/ 95 h 106"/>
              <a:gd name="T64" fmla="*/ 36 w 93"/>
              <a:gd name="T65" fmla="*/ 99 h 106"/>
              <a:gd name="T66" fmla="*/ 37 w 93"/>
              <a:gd name="T67" fmla="*/ 98 h 106"/>
              <a:gd name="T68" fmla="*/ 57 w 93"/>
              <a:gd name="T69" fmla="*/ 93 h 106"/>
              <a:gd name="T70" fmla="*/ 57 w 93"/>
              <a:gd name="T71" fmla="*/ 93 h 106"/>
              <a:gd name="T72" fmla="*/ 58 w 93"/>
              <a:gd name="T73" fmla="*/ 93 h 106"/>
              <a:gd name="T74" fmla="*/ 62 w 93"/>
              <a:gd name="T75" fmla="*/ 96 h 106"/>
              <a:gd name="T76" fmla="*/ 60 w 93"/>
              <a:gd name="T77" fmla="*/ 100 h 106"/>
              <a:gd name="T78" fmla="*/ 40 w 93"/>
              <a:gd name="T79"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3" h="106">
                <a:moveTo>
                  <a:pt x="30" y="82"/>
                </a:moveTo>
                <a:cubicBezTo>
                  <a:pt x="31" y="78"/>
                  <a:pt x="29" y="73"/>
                  <a:pt x="23" y="63"/>
                </a:cubicBezTo>
                <a:cubicBezTo>
                  <a:pt x="20" y="59"/>
                  <a:pt x="18" y="53"/>
                  <a:pt x="18" y="47"/>
                </a:cubicBezTo>
                <a:cubicBezTo>
                  <a:pt x="18" y="31"/>
                  <a:pt x="31" y="18"/>
                  <a:pt x="47" y="18"/>
                </a:cubicBezTo>
                <a:cubicBezTo>
                  <a:pt x="63" y="18"/>
                  <a:pt x="76" y="31"/>
                  <a:pt x="76" y="47"/>
                </a:cubicBezTo>
                <a:cubicBezTo>
                  <a:pt x="76" y="53"/>
                  <a:pt x="74" y="59"/>
                  <a:pt x="71" y="63"/>
                </a:cubicBezTo>
                <a:cubicBezTo>
                  <a:pt x="66" y="71"/>
                  <a:pt x="64" y="75"/>
                  <a:pt x="64" y="79"/>
                </a:cubicBezTo>
                <a:moveTo>
                  <a:pt x="47" y="30"/>
                </a:moveTo>
                <a:cubicBezTo>
                  <a:pt x="37" y="30"/>
                  <a:pt x="30" y="37"/>
                  <a:pt x="30" y="47"/>
                </a:cubicBezTo>
                <a:cubicBezTo>
                  <a:pt x="30" y="57"/>
                  <a:pt x="37" y="64"/>
                  <a:pt x="47" y="64"/>
                </a:cubicBezTo>
                <a:cubicBezTo>
                  <a:pt x="57" y="64"/>
                  <a:pt x="64" y="57"/>
                  <a:pt x="64" y="47"/>
                </a:cubicBezTo>
                <a:cubicBezTo>
                  <a:pt x="64" y="37"/>
                  <a:pt x="57" y="30"/>
                  <a:pt x="47" y="30"/>
                </a:cubicBezTo>
                <a:close/>
                <a:moveTo>
                  <a:pt x="40" y="50"/>
                </a:moveTo>
                <a:cubicBezTo>
                  <a:pt x="45" y="56"/>
                  <a:pt x="45" y="56"/>
                  <a:pt x="45" y="56"/>
                </a:cubicBezTo>
                <a:cubicBezTo>
                  <a:pt x="54" y="42"/>
                  <a:pt x="54" y="42"/>
                  <a:pt x="54" y="42"/>
                </a:cubicBezTo>
                <a:moveTo>
                  <a:pt x="47" y="9"/>
                </a:moveTo>
                <a:cubicBezTo>
                  <a:pt x="47" y="0"/>
                  <a:pt x="47" y="0"/>
                  <a:pt x="47" y="0"/>
                </a:cubicBezTo>
                <a:moveTo>
                  <a:pt x="28" y="14"/>
                </a:moveTo>
                <a:cubicBezTo>
                  <a:pt x="24" y="7"/>
                  <a:pt x="24" y="7"/>
                  <a:pt x="24" y="7"/>
                </a:cubicBezTo>
                <a:moveTo>
                  <a:pt x="7" y="24"/>
                </a:moveTo>
                <a:cubicBezTo>
                  <a:pt x="15" y="28"/>
                  <a:pt x="15" y="28"/>
                  <a:pt x="15" y="28"/>
                </a:cubicBezTo>
                <a:moveTo>
                  <a:pt x="0" y="47"/>
                </a:moveTo>
                <a:cubicBezTo>
                  <a:pt x="10" y="47"/>
                  <a:pt x="10" y="47"/>
                  <a:pt x="10" y="47"/>
                </a:cubicBezTo>
                <a:moveTo>
                  <a:pt x="70" y="7"/>
                </a:moveTo>
                <a:cubicBezTo>
                  <a:pt x="66" y="14"/>
                  <a:pt x="66" y="14"/>
                  <a:pt x="66" y="14"/>
                </a:cubicBezTo>
                <a:moveTo>
                  <a:pt x="87" y="24"/>
                </a:moveTo>
                <a:cubicBezTo>
                  <a:pt x="79" y="28"/>
                  <a:pt x="79" y="28"/>
                  <a:pt x="79" y="28"/>
                </a:cubicBezTo>
                <a:moveTo>
                  <a:pt x="84" y="47"/>
                </a:moveTo>
                <a:cubicBezTo>
                  <a:pt x="93" y="47"/>
                  <a:pt x="93" y="47"/>
                  <a:pt x="93" y="47"/>
                </a:cubicBezTo>
                <a:moveTo>
                  <a:pt x="57" y="85"/>
                </a:moveTo>
                <a:cubicBezTo>
                  <a:pt x="57" y="85"/>
                  <a:pt x="35" y="91"/>
                  <a:pt x="35" y="91"/>
                </a:cubicBezTo>
                <a:cubicBezTo>
                  <a:pt x="33" y="92"/>
                  <a:pt x="32" y="93"/>
                  <a:pt x="32" y="95"/>
                </a:cubicBezTo>
                <a:cubicBezTo>
                  <a:pt x="32" y="97"/>
                  <a:pt x="34" y="99"/>
                  <a:pt x="36" y="99"/>
                </a:cubicBezTo>
                <a:cubicBezTo>
                  <a:pt x="36" y="99"/>
                  <a:pt x="37" y="98"/>
                  <a:pt x="37" y="98"/>
                </a:cubicBezTo>
                <a:cubicBezTo>
                  <a:pt x="57" y="93"/>
                  <a:pt x="57" y="93"/>
                  <a:pt x="57" y="93"/>
                </a:cubicBezTo>
                <a:cubicBezTo>
                  <a:pt x="57" y="93"/>
                  <a:pt x="57" y="93"/>
                  <a:pt x="57" y="93"/>
                </a:cubicBezTo>
                <a:cubicBezTo>
                  <a:pt x="58" y="93"/>
                  <a:pt x="58" y="93"/>
                  <a:pt x="58" y="93"/>
                </a:cubicBezTo>
                <a:cubicBezTo>
                  <a:pt x="60" y="93"/>
                  <a:pt x="62" y="94"/>
                  <a:pt x="62" y="96"/>
                </a:cubicBezTo>
                <a:cubicBezTo>
                  <a:pt x="62" y="98"/>
                  <a:pt x="61" y="100"/>
                  <a:pt x="60" y="100"/>
                </a:cubicBezTo>
                <a:cubicBezTo>
                  <a:pt x="40" y="106"/>
                  <a:pt x="40" y="106"/>
                  <a:pt x="40" y="106"/>
                </a:cubicBezTo>
              </a:path>
            </a:pathLst>
          </a:custGeom>
          <a:noFill/>
          <a:ln w="127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95" name="Freeform 94"/>
          <p:cNvSpPr>
            <a:spLocks noEditPoints="1"/>
          </p:cNvSpPr>
          <p:nvPr/>
        </p:nvSpPr>
        <p:spPr bwMode="auto">
          <a:xfrm>
            <a:off x="7988415" y="5214994"/>
            <a:ext cx="324360" cy="328555"/>
          </a:xfrm>
          <a:custGeom>
            <a:avLst/>
            <a:gdLst>
              <a:gd name="T0" fmla="*/ 74 w 87"/>
              <a:gd name="T1" fmla="*/ 24 h 88"/>
              <a:gd name="T2" fmla="*/ 81 w 87"/>
              <a:gd name="T3" fmla="*/ 47 h 88"/>
              <a:gd name="T4" fmla="*/ 40 w 87"/>
              <a:gd name="T5" fmla="*/ 88 h 88"/>
              <a:gd name="T6" fmla="*/ 0 w 87"/>
              <a:gd name="T7" fmla="*/ 47 h 88"/>
              <a:gd name="T8" fmla="*/ 40 w 87"/>
              <a:gd name="T9" fmla="*/ 6 h 88"/>
              <a:gd name="T10" fmla="*/ 63 w 87"/>
              <a:gd name="T11" fmla="*/ 12 h 88"/>
              <a:gd name="T12" fmla="*/ 56 w 87"/>
              <a:gd name="T13" fmla="*/ 20 h 88"/>
              <a:gd name="T14" fmla="*/ 40 w 87"/>
              <a:gd name="T15" fmla="*/ 16 h 88"/>
              <a:gd name="T16" fmla="*/ 10 w 87"/>
              <a:gd name="T17" fmla="*/ 47 h 88"/>
              <a:gd name="T18" fmla="*/ 40 w 87"/>
              <a:gd name="T19" fmla="*/ 78 h 88"/>
              <a:gd name="T20" fmla="*/ 71 w 87"/>
              <a:gd name="T21" fmla="*/ 47 h 88"/>
              <a:gd name="T22" fmla="*/ 67 w 87"/>
              <a:gd name="T23" fmla="*/ 31 h 88"/>
              <a:gd name="T24" fmla="*/ 48 w 87"/>
              <a:gd name="T25" fmla="*/ 28 h 88"/>
              <a:gd name="T26" fmla="*/ 40 w 87"/>
              <a:gd name="T27" fmla="*/ 26 h 88"/>
              <a:gd name="T28" fmla="*/ 20 w 87"/>
              <a:gd name="T29" fmla="*/ 47 h 88"/>
              <a:gd name="T30" fmla="*/ 40 w 87"/>
              <a:gd name="T31" fmla="*/ 67 h 88"/>
              <a:gd name="T32" fmla="*/ 60 w 87"/>
              <a:gd name="T33" fmla="*/ 47 h 88"/>
              <a:gd name="T34" fmla="*/ 58 w 87"/>
              <a:gd name="T35" fmla="*/ 38 h 88"/>
              <a:gd name="T36" fmla="*/ 40 w 87"/>
              <a:gd name="T37" fmla="*/ 47 h 88"/>
              <a:gd name="T38" fmla="*/ 85 w 87"/>
              <a:gd name="T39" fmla="*/ 2 h 88"/>
              <a:gd name="T40" fmla="*/ 74 w 87"/>
              <a:gd name="T41" fmla="*/ 0 h 88"/>
              <a:gd name="T42" fmla="*/ 74 w 87"/>
              <a:gd name="T43" fmla="*/ 13 h 88"/>
              <a:gd name="T44" fmla="*/ 87 w 87"/>
              <a:gd name="T45" fmla="*/ 13 h 88"/>
              <a:gd name="T46" fmla="*/ 6 w 87"/>
              <a:gd name="T47" fmla="*/ 88 h 88"/>
              <a:gd name="T48" fmla="*/ 15 w 87"/>
              <a:gd name="T49" fmla="*/ 78 h 88"/>
              <a:gd name="T50" fmla="*/ 66 w 87"/>
              <a:gd name="T51" fmla="*/ 78 h 88"/>
              <a:gd name="T52" fmla="*/ 74 w 87"/>
              <a:gd name="T53"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7" h="88">
                <a:moveTo>
                  <a:pt x="74" y="24"/>
                </a:moveTo>
                <a:cubicBezTo>
                  <a:pt x="79" y="30"/>
                  <a:pt x="81" y="38"/>
                  <a:pt x="81" y="47"/>
                </a:cubicBezTo>
                <a:cubicBezTo>
                  <a:pt x="81" y="69"/>
                  <a:pt x="63" y="88"/>
                  <a:pt x="40" y="88"/>
                </a:cubicBezTo>
                <a:cubicBezTo>
                  <a:pt x="18" y="88"/>
                  <a:pt x="0" y="69"/>
                  <a:pt x="0" y="47"/>
                </a:cubicBezTo>
                <a:cubicBezTo>
                  <a:pt x="0" y="24"/>
                  <a:pt x="18" y="6"/>
                  <a:pt x="40" y="6"/>
                </a:cubicBezTo>
                <a:cubicBezTo>
                  <a:pt x="49" y="6"/>
                  <a:pt x="56" y="8"/>
                  <a:pt x="63" y="12"/>
                </a:cubicBezTo>
                <a:moveTo>
                  <a:pt x="56" y="20"/>
                </a:moveTo>
                <a:cubicBezTo>
                  <a:pt x="51" y="17"/>
                  <a:pt x="46" y="16"/>
                  <a:pt x="40" y="16"/>
                </a:cubicBezTo>
                <a:cubicBezTo>
                  <a:pt x="23" y="16"/>
                  <a:pt x="10" y="29"/>
                  <a:pt x="10" y="47"/>
                </a:cubicBezTo>
                <a:cubicBezTo>
                  <a:pt x="10" y="64"/>
                  <a:pt x="23" y="78"/>
                  <a:pt x="40" y="78"/>
                </a:cubicBezTo>
                <a:cubicBezTo>
                  <a:pt x="57" y="78"/>
                  <a:pt x="71" y="64"/>
                  <a:pt x="71" y="47"/>
                </a:cubicBezTo>
                <a:cubicBezTo>
                  <a:pt x="71" y="41"/>
                  <a:pt x="70" y="36"/>
                  <a:pt x="67" y="31"/>
                </a:cubicBezTo>
                <a:moveTo>
                  <a:pt x="48" y="28"/>
                </a:moveTo>
                <a:cubicBezTo>
                  <a:pt x="46" y="27"/>
                  <a:pt x="43" y="26"/>
                  <a:pt x="40" y="26"/>
                </a:cubicBezTo>
                <a:cubicBezTo>
                  <a:pt x="29" y="26"/>
                  <a:pt x="20" y="35"/>
                  <a:pt x="20" y="47"/>
                </a:cubicBezTo>
                <a:cubicBezTo>
                  <a:pt x="20" y="58"/>
                  <a:pt x="29" y="67"/>
                  <a:pt x="40" y="67"/>
                </a:cubicBezTo>
                <a:cubicBezTo>
                  <a:pt x="51" y="67"/>
                  <a:pt x="60" y="58"/>
                  <a:pt x="60" y="47"/>
                </a:cubicBezTo>
                <a:cubicBezTo>
                  <a:pt x="60" y="43"/>
                  <a:pt x="60" y="40"/>
                  <a:pt x="58" y="38"/>
                </a:cubicBezTo>
                <a:moveTo>
                  <a:pt x="40" y="47"/>
                </a:moveTo>
                <a:cubicBezTo>
                  <a:pt x="85" y="2"/>
                  <a:pt x="85" y="2"/>
                  <a:pt x="85" y="2"/>
                </a:cubicBezTo>
                <a:moveTo>
                  <a:pt x="74" y="0"/>
                </a:moveTo>
                <a:cubicBezTo>
                  <a:pt x="74" y="13"/>
                  <a:pt x="74" y="13"/>
                  <a:pt x="74" y="13"/>
                </a:cubicBezTo>
                <a:cubicBezTo>
                  <a:pt x="87" y="13"/>
                  <a:pt x="87" y="13"/>
                  <a:pt x="87" y="13"/>
                </a:cubicBezTo>
                <a:moveTo>
                  <a:pt x="6" y="88"/>
                </a:moveTo>
                <a:cubicBezTo>
                  <a:pt x="15" y="78"/>
                  <a:pt x="15" y="78"/>
                  <a:pt x="15" y="78"/>
                </a:cubicBezTo>
                <a:moveTo>
                  <a:pt x="66" y="78"/>
                </a:moveTo>
                <a:cubicBezTo>
                  <a:pt x="74" y="88"/>
                  <a:pt x="74" y="88"/>
                  <a:pt x="74" y="88"/>
                </a:cubicBezTo>
              </a:path>
            </a:pathLst>
          </a:custGeom>
          <a:noFill/>
          <a:ln w="127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96" name="Freeform 95"/>
          <p:cNvSpPr>
            <a:spLocks noEditPoints="1"/>
          </p:cNvSpPr>
          <p:nvPr/>
        </p:nvSpPr>
        <p:spPr bwMode="auto">
          <a:xfrm>
            <a:off x="7985663" y="2589523"/>
            <a:ext cx="339739" cy="355119"/>
          </a:xfrm>
          <a:custGeom>
            <a:avLst/>
            <a:gdLst>
              <a:gd name="T0" fmla="*/ 34 w 91"/>
              <a:gd name="T1" fmla="*/ 10 h 95"/>
              <a:gd name="T2" fmla="*/ 80 w 91"/>
              <a:gd name="T3" fmla="*/ 38 h 95"/>
              <a:gd name="T4" fmla="*/ 91 w 91"/>
              <a:gd name="T5" fmla="*/ 61 h 95"/>
              <a:gd name="T6" fmla="*/ 82 w 91"/>
              <a:gd name="T7" fmla="*/ 61 h 95"/>
              <a:gd name="T8" fmla="*/ 82 w 91"/>
              <a:gd name="T9" fmla="*/ 77 h 95"/>
              <a:gd name="T10" fmla="*/ 77 w 91"/>
              <a:gd name="T11" fmla="*/ 81 h 95"/>
              <a:gd name="T12" fmla="*/ 67 w 91"/>
              <a:gd name="T13" fmla="*/ 81 h 95"/>
              <a:gd name="T14" fmla="*/ 67 w 91"/>
              <a:gd name="T15" fmla="*/ 95 h 95"/>
              <a:gd name="T16" fmla="*/ 25 w 91"/>
              <a:gd name="T17" fmla="*/ 95 h 95"/>
              <a:gd name="T18" fmla="*/ 25 w 91"/>
              <a:gd name="T19" fmla="*/ 81 h 95"/>
              <a:gd name="T20" fmla="*/ 20 w 91"/>
              <a:gd name="T21" fmla="*/ 71 h 95"/>
              <a:gd name="T22" fmla="*/ 51 w 91"/>
              <a:gd name="T23" fmla="*/ 43 h 95"/>
              <a:gd name="T24" fmla="*/ 51 w 91"/>
              <a:gd name="T25" fmla="*/ 37 h 95"/>
              <a:gd name="T26" fmla="*/ 44 w 91"/>
              <a:gd name="T27" fmla="*/ 34 h 95"/>
              <a:gd name="T28" fmla="*/ 43 w 91"/>
              <a:gd name="T29" fmla="*/ 31 h 95"/>
              <a:gd name="T30" fmla="*/ 46 w 91"/>
              <a:gd name="T31" fmla="*/ 24 h 95"/>
              <a:gd name="T32" fmla="*/ 42 w 91"/>
              <a:gd name="T33" fmla="*/ 20 h 95"/>
              <a:gd name="T34" fmla="*/ 34 w 91"/>
              <a:gd name="T35" fmla="*/ 23 h 95"/>
              <a:gd name="T36" fmla="*/ 32 w 91"/>
              <a:gd name="T37" fmla="*/ 22 h 95"/>
              <a:gd name="T38" fmla="*/ 29 w 91"/>
              <a:gd name="T39" fmla="*/ 14 h 95"/>
              <a:gd name="T40" fmla="*/ 23 w 91"/>
              <a:gd name="T41" fmla="*/ 14 h 95"/>
              <a:gd name="T42" fmla="*/ 20 w 91"/>
              <a:gd name="T43" fmla="*/ 22 h 95"/>
              <a:gd name="T44" fmla="*/ 17 w 91"/>
              <a:gd name="T45" fmla="*/ 23 h 95"/>
              <a:gd name="T46" fmla="*/ 10 w 91"/>
              <a:gd name="T47" fmla="*/ 20 h 95"/>
              <a:gd name="T48" fmla="*/ 6 w 91"/>
              <a:gd name="T49" fmla="*/ 24 h 95"/>
              <a:gd name="T50" fmla="*/ 9 w 91"/>
              <a:gd name="T51" fmla="*/ 31 h 95"/>
              <a:gd name="T52" fmla="*/ 8 w 91"/>
              <a:gd name="T53" fmla="*/ 34 h 95"/>
              <a:gd name="T54" fmla="*/ 0 w 91"/>
              <a:gd name="T55" fmla="*/ 37 h 95"/>
              <a:gd name="T56" fmla="*/ 0 w 91"/>
              <a:gd name="T57" fmla="*/ 43 h 95"/>
              <a:gd name="T58" fmla="*/ 8 w 91"/>
              <a:gd name="T59" fmla="*/ 46 h 95"/>
              <a:gd name="T60" fmla="*/ 9 w 91"/>
              <a:gd name="T61" fmla="*/ 48 h 95"/>
              <a:gd name="T62" fmla="*/ 6 w 91"/>
              <a:gd name="T63" fmla="*/ 56 h 95"/>
              <a:gd name="T64" fmla="*/ 10 w 91"/>
              <a:gd name="T65" fmla="*/ 60 h 95"/>
              <a:gd name="T66" fmla="*/ 17 w 91"/>
              <a:gd name="T67" fmla="*/ 57 h 95"/>
              <a:gd name="T68" fmla="*/ 20 w 91"/>
              <a:gd name="T69" fmla="*/ 58 h 95"/>
              <a:gd name="T70" fmla="*/ 23 w 91"/>
              <a:gd name="T71" fmla="*/ 65 h 95"/>
              <a:gd name="T72" fmla="*/ 29 w 91"/>
              <a:gd name="T73" fmla="*/ 65 h 95"/>
              <a:gd name="T74" fmla="*/ 32 w 91"/>
              <a:gd name="T75" fmla="*/ 58 h 95"/>
              <a:gd name="T76" fmla="*/ 34 w 91"/>
              <a:gd name="T77" fmla="*/ 57 h 95"/>
              <a:gd name="T78" fmla="*/ 42 w 91"/>
              <a:gd name="T79" fmla="*/ 60 h 95"/>
              <a:gd name="T80" fmla="*/ 46 w 91"/>
              <a:gd name="T81" fmla="*/ 56 h 95"/>
              <a:gd name="T82" fmla="*/ 43 w 91"/>
              <a:gd name="T83" fmla="*/ 48 h 95"/>
              <a:gd name="T84" fmla="*/ 44 w 91"/>
              <a:gd name="T85" fmla="*/ 46 h 95"/>
              <a:gd name="T86" fmla="*/ 51 w 91"/>
              <a:gd name="T87" fmla="*/ 43 h 95"/>
              <a:gd name="T88" fmla="*/ 26 w 91"/>
              <a:gd name="T89" fmla="*/ 29 h 95"/>
              <a:gd name="T90" fmla="*/ 15 w 91"/>
              <a:gd name="T91" fmla="*/ 40 h 95"/>
              <a:gd name="T92" fmla="*/ 26 w 91"/>
              <a:gd name="T93" fmla="*/ 50 h 95"/>
              <a:gd name="T94" fmla="*/ 37 w 91"/>
              <a:gd name="T95" fmla="*/ 40 h 95"/>
              <a:gd name="T96" fmla="*/ 26 w 91"/>
              <a:gd name="T97" fmla="*/ 29 h 95"/>
              <a:gd name="T98" fmla="*/ 67 w 91"/>
              <a:gd name="T99" fmla="*/ 81 h 95"/>
              <a:gd name="T100" fmla="*/ 61 w 91"/>
              <a:gd name="T101" fmla="*/ 8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1" h="95">
                <a:moveTo>
                  <a:pt x="34" y="10"/>
                </a:moveTo>
                <a:cubicBezTo>
                  <a:pt x="85" y="0"/>
                  <a:pt x="80" y="38"/>
                  <a:pt x="80" y="38"/>
                </a:cubicBezTo>
                <a:cubicBezTo>
                  <a:pt x="91" y="61"/>
                  <a:pt x="91" y="61"/>
                  <a:pt x="91" y="61"/>
                </a:cubicBezTo>
                <a:cubicBezTo>
                  <a:pt x="82" y="61"/>
                  <a:pt x="82" y="61"/>
                  <a:pt x="82" y="61"/>
                </a:cubicBezTo>
                <a:cubicBezTo>
                  <a:pt x="82" y="77"/>
                  <a:pt x="82" y="77"/>
                  <a:pt x="82" y="77"/>
                </a:cubicBezTo>
                <a:cubicBezTo>
                  <a:pt x="82" y="79"/>
                  <a:pt x="80" y="81"/>
                  <a:pt x="77" y="81"/>
                </a:cubicBezTo>
                <a:cubicBezTo>
                  <a:pt x="67" y="81"/>
                  <a:pt x="67" y="81"/>
                  <a:pt x="67" y="81"/>
                </a:cubicBezTo>
                <a:cubicBezTo>
                  <a:pt x="67" y="95"/>
                  <a:pt x="67" y="95"/>
                  <a:pt x="67" y="95"/>
                </a:cubicBezTo>
                <a:moveTo>
                  <a:pt x="25" y="95"/>
                </a:moveTo>
                <a:cubicBezTo>
                  <a:pt x="25" y="81"/>
                  <a:pt x="25" y="81"/>
                  <a:pt x="25" y="81"/>
                </a:cubicBezTo>
                <a:cubicBezTo>
                  <a:pt x="20" y="71"/>
                  <a:pt x="20" y="71"/>
                  <a:pt x="20" y="71"/>
                </a:cubicBezTo>
                <a:moveTo>
                  <a:pt x="51" y="43"/>
                </a:moveTo>
                <a:cubicBezTo>
                  <a:pt x="51" y="37"/>
                  <a:pt x="51" y="37"/>
                  <a:pt x="51" y="37"/>
                </a:cubicBezTo>
                <a:cubicBezTo>
                  <a:pt x="44" y="34"/>
                  <a:pt x="44" y="34"/>
                  <a:pt x="44" y="34"/>
                </a:cubicBezTo>
                <a:cubicBezTo>
                  <a:pt x="44" y="33"/>
                  <a:pt x="43" y="32"/>
                  <a:pt x="43" y="31"/>
                </a:cubicBezTo>
                <a:cubicBezTo>
                  <a:pt x="46" y="24"/>
                  <a:pt x="46" y="24"/>
                  <a:pt x="46" y="24"/>
                </a:cubicBezTo>
                <a:cubicBezTo>
                  <a:pt x="42" y="20"/>
                  <a:pt x="42" y="20"/>
                  <a:pt x="42" y="20"/>
                </a:cubicBezTo>
                <a:cubicBezTo>
                  <a:pt x="34" y="23"/>
                  <a:pt x="34" y="23"/>
                  <a:pt x="34" y="23"/>
                </a:cubicBezTo>
                <a:cubicBezTo>
                  <a:pt x="34" y="22"/>
                  <a:pt x="33" y="22"/>
                  <a:pt x="32" y="22"/>
                </a:cubicBezTo>
                <a:cubicBezTo>
                  <a:pt x="29" y="14"/>
                  <a:pt x="29" y="14"/>
                  <a:pt x="29" y="14"/>
                </a:cubicBezTo>
                <a:cubicBezTo>
                  <a:pt x="23" y="14"/>
                  <a:pt x="23" y="14"/>
                  <a:pt x="23" y="14"/>
                </a:cubicBezTo>
                <a:cubicBezTo>
                  <a:pt x="20" y="22"/>
                  <a:pt x="20" y="22"/>
                  <a:pt x="20" y="22"/>
                </a:cubicBezTo>
                <a:cubicBezTo>
                  <a:pt x="19" y="22"/>
                  <a:pt x="18" y="22"/>
                  <a:pt x="17" y="23"/>
                </a:cubicBezTo>
                <a:cubicBezTo>
                  <a:pt x="10" y="20"/>
                  <a:pt x="10" y="20"/>
                  <a:pt x="10" y="20"/>
                </a:cubicBezTo>
                <a:cubicBezTo>
                  <a:pt x="6" y="24"/>
                  <a:pt x="6" y="24"/>
                  <a:pt x="6" y="24"/>
                </a:cubicBezTo>
                <a:cubicBezTo>
                  <a:pt x="9" y="31"/>
                  <a:pt x="9" y="31"/>
                  <a:pt x="9" y="31"/>
                </a:cubicBezTo>
                <a:cubicBezTo>
                  <a:pt x="8" y="32"/>
                  <a:pt x="8" y="33"/>
                  <a:pt x="8" y="34"/>
                </a:cubicBezTo>
                <a:cubicBezTo>
                  <a:pt x="0" y="37"/>
                  <a:pt x="0" y="37"/>
                  <a:pt x="0" y="37"/>
                </a:cubicBezTo>
                <a:cubicBezTo>
                  <a:pt x="0" y="43"/>
                  <a:pt x="0" y="43"/>
                  <a:pt x="0" y="43"/>
                </a:cubicBezTo>
                <a:cubicBezTo>
                  <a:pt x="8" y="46"/>
                  <a:pt x="8" y="46"/>
                  <a:pt x="8" y="46"/>
                </a:cubicBezTo>
                <a:cubicBezTo>
                  <a:pt x="8" y="47"/>
                  <a:pt x="8" y="48"/>
                  <a:pt x="9" y="48"/>
                </a:cubicBezTo>
                <a:cubicBezTo>
                  <a:pt x="6" y="56"/>
                  <a:pt x="6" y="56"/>
                  <a:pt x="6" y="56"/>
                </a:cubicBezTo>
                <a:cubicBezTo>
                  <a:pt x="10" y="60"/>
                  <a:pt x="10" y="60"/>
                  <a:pt x="10" y="60"/>
                </a:cubicBezTo>
                <a:cubicBezTo>
                  <a:pt x="17" y="57"/>
                  <a:pt x="17" y="57"/>
                  <a:pt x="17" y="57"/>
                </a:cubicBezTo>
                <a:cubicBezTo>
                  <a:pt x="18" y="57"/>
                  <a:pt x="19" y="58"/>
                  <a:pt x="20" y="58"/>
                </a:cubicBezTo>
                <a:cubicBezTo>
                  <a:pt x="23" y="65"/>
                  <a:pt x="23" y="65"/>
                  <a:pt x="23" y="65"/>
                </a:cubicBezTo>
                <a:cubicBezTo>
                  <a:pt x="29" y="65"/>
                  <a:pt x="29" y="65"/>
                  <a:pt x="29" y="65"/>
                </a:cubicBezTo>
                <a:cubicBezTo>
                  <a:pt x="32" y="58"/>
                  <a:pt x="32" y="58"/>
                  <a:pt x="32" y="58"/>
                </a:cubicBezTo>
                <a:cubicBezTo>
                  <a:pt x="33" y="58"/>
                  <a:pt x="34" y="57"/>
                  <a:pt x="34" y="57"/>
                </a:cubicBezTo>
                <a:cubicBezTo>
                  <a:pt x="42" y="60"/>
                  <a:pt x="42" y="60"/>
                  <a:pt x="42" y="60"/>
                </a:cubicBezTo>
                <a:cubicBezTo>
                  <a:pt x="46" y="56"/>
                  <a:pt x="46" y="56"/>
                  <a:pt x="46" y="56"/>
                </a:cubicBezTo>
                <a:cubicBezTo>
                  <a:pt x="43" y="48"/>
                  <a:pt x="43" y="48"/>
                  <a:pt x="43" y="48"/>
                </a:cubicBezTo>
                <a:cubicBezTo>
                  <a:pt x="43" y="48"/>
                  <a:pt x="44" y="47"/>
                  <a:pt x="44" y="46"/>
                </a:cubicBezTo>
                <a:lnTo>
                  <a:pt x="51" y="43"/>
                </a:lnTo>
                <a:close/>
                <a:moveTo>
                  <a:pt x="26" y="29"/>
                </a:moveTo>
                <a:cubicBezTo>
                  <a:pt x="20" y="29"/>
                  <a:pt x="15" y="34"/>
                  <a:pt x="15" y="40"/>
                </a:cubicBezTo>
                <a:cubicBezTo>
                  <a:pt x="15" y="46"/>
                  <a:pt x="20" y="50"/>
                  <a:pt x="26" y="50"/>
                </a:cubicBezTo>
                <a:cubicBezTo>
                  <a:pt x="32" y="50"/>
                  <a:pt x="37" y="46"/>
                  <a:pt x="37" y="40"/>
                </a:cubicBezTo>
                <a:cubicBezTo>
                  <a:pt x="37" y="34"/>
                  <a:pt x="32" y="29"/>
                  <a:pt x="26" y="29"/>
                </a:cubicBezTo>
                <a:close/>
                <a:moveTo>
                  <a:pt x="67" y="81"/>
                </a:moveTo>
                <a:cubicBezTo>
                  <a:pt x="61" y="81"/>
                  <a:pt x="61" y="81"/>
                  <a:pt x="61" y="81"/>
                </a:cubicBezTo>
              </a:path>
            </a:pathLst>
          </a:custGeom>
          <a:noFill/>
          <a:ln w="127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97" name="Freeform 96"/>
          <p:cNvSpPr>
            <a:spLocks noEditPoints="1"/>
          </p:cNvSpPr>
          <p:nvPr/>
        </p:nvSpPr>
        <p:spPr bwMode="auto">
          <a:xfrm>
            <a:off x="3781425" y="1395279"/>
            <a:ext cx="444598" cy="253058"/>
          </a:xfrm>
          <a:custGeom>
            <a:avLst/>
            <a:gdLst>
              <a:gd name="T0" fmla="*/ 28 w 119"/>
              <a:gd name="T1" fmla="*/ 55 h 68"/>
              <a:gd name="T2" fmla="*/ 28 w 119"/>
              <a:gd name="T3" fmla="*/ 50 h 68"/>
              <a:gd name="T4" fmla="*/ 35 w 119"/>
              <a:gd name="T5" fmla="*/ 44 h 68"/>
              <a:gd name="T6" fmla="*/ 39 w 119"/>
              <a:gd name="T7" fmla="*/ 47 h 68"/>
              <a:gd name="T8" fmla="*/ 33 w 119"/>
              <a:gd name="T9" fmla="*/ 55 h 68"/>
              <a:gd name="T10" fmla="*/ 72 w 119"/>
              <a:gd name="T11" fmla="*/ 49 h 68"/>
              <a:gd name="T12" fmla="*/ 87 w 119"/>
              <a:gd name="T13" fmla="*/ 55 h 68"/>
              <a:gd name="T14" fmla="*/ 87 w 119"/>
              <a:gd name="T15" fmla="*/ 49 h 68"/>
              <a:gd name="T16" fmla="*/ 73 w 119"/>
              <a:gd name="T17" fmla="*/ 60 h 68"/>
              <a:gd name="T18" fmla="*/ 79 w 119"/>
              <a:gd name="T19" fmla="*/ 60 h 68"/>
              <a:gd name="T20" fmla="*/ 81 w 119"/>
              <a:gd name="T21" fmla="*/ 55 h 68"/>
              <a:gd name="T22" fmla="*/ 65 w 119"/>
              <a:gd name="T23" fmla="*/ 65 h 68"/>
              <a:gd name="T24" fmla="*/ 71 w 119"/>
              <a:gd name="T25" fmla="*/ 65 h 68"/>
              <a:gd name="T26" fmla="*/ 73 w 119"/>
              <a:gd name="T27" fmla="*/ 60 h 68"/>
              <a:gd name="T28" fmla="*/ 56 w 119"/>
              <a:gd name="T29" fmla="*/ 66 h 68"/>
              <a:gd name="T30" fmla="*/ 63 w 119"/>
              <a:gd name="T31" fmla="*/ 65 h 68"/>
              <a:gd name="T32" fmla="*/ 38 w 119"/>
              <a:gd name="T33" fmla="*/ 60 h 68"/>
              <a:gd name="T34" fmla="*/ 46 w 119"/>
              <a:gd name="T35" fmla="*/ 46 h 68"/>
              <a:gd name="T36" fmla="*/ 41 w 119"/>
              <a:gd name="T37" fmla="*/ 46 h 68"/>
              <a:gd name="T38" fmla="*/ 33 w 119"/>
              <a:gd name="T39" fmla="*/ 61 h 68"/>
              <a:gd name="T40" fmla="*/ 38 w 119"/>
              <a:gd name="T41" fmla="*/ 60 h 68"/>
              <a:gd name="T42" fmla="*/ 52 w 119"/>
              <a:gd name="T43" fmla="*/ 55 h 68"/>
              <a:gd name="T44" fmla="*/ 49 w 119"/>
              <a:gd name="T45" fmla="*/ 49 h 68"/>
              <a:gd name="T46" fmla="*/ 39 w 119"/>
              <a:gd name="T47" fmla="*/ 59 h 68"/>
              <a:gd name="T48" fmla="*/ 42 w 119"/>
              <a:gd name="T49" fmla="*/ 65 h 68"/>
              <a:gd name="T50" fmla="*/ 55 w 119"/>
              <a:gd name="T51" fmla="*/ 63 h 68"/>
              <a:gd name="T52" fmla="*/ 56 w 119"/>
              <a:gd name="T53" fmla="*/ 56 h 68"/>
              <a:gd name="T54" fmla="*/ 51 w 119"/>
              <a:gd name="T55" fmla="*/ 57 h 68"/>
              <a:gd name="T56" fmla="*/ 47 w 119"/>
              <a:gd name="T57" fmla="*/ 67 h 68"/>
              <a:gd name="T58" fmla="*/ 52 w 119"/>
              <a:gd name="T59" fmla="*/ 66 h 68"/>
              <a:gd name="T60" fmla="*/ 102 w 119"/>
              <a:gd name="T61" fmla="*/ 1 h 68"/>
              <a:gd name="T62" fmla="*/ 99 w 119"/>
              <a:gd name="T63" fmla="*/ 41 h 68"/>
              <a:gd name="T64" fmla="*/ 119 w 119"/>
              <a:gd name="T65" fmla="*/ 32 h 68"/>
              <a:gd name="T66" fmla="*/ 64 w 119"/>
              <a:gd name="T67" fmla="*/ 18 h 68"/>
              <a:gd name="T68" fmla="*/ 59 w 119"/>
              <a:gd name="T69" fmla="*/ 18 h 68"/>
              <a:gd name="T70" fmla="*/ 41 w 119"/>
              <a:gd name="T71" fmla="*/ 26 h 68"/>
              <a:gd name="T72" fmla="*/ 57 w 119"/>
              <a:gd name="T73" fmla="*/ 31 h 68"/>
              <a:gd name="T74" fmla="*/ 87 w 119"/>
              <a:gd name="T75" fmla="*/ 49 h 68"/>
              <a:gd name="T76" fmla="*/ 93 w 119"/>
              <a:gd name="T77" fmla="*/ 42 h 68"/>
              <a:gd name="T78" fmla="*/ 87 w 119"/>
              <a:gd name="T79" fmla="*/ 49 h 68"/>
              <a:gd name="T80" fmla="*/ 30 w 119"/>
              <a:gd name="T81" fmla="*/ 48 h 68"/>
              <a:gd name="T82" fmla="*/ 17 w 119"/>
              <a:gd name="T83" fmla="*/ 45 h 68"/>
              <a:gd name="T84" fmla="*/ 25 w 119"/>
              <a:gd name="T85" fmla="*/ 0 h 68"/>
              <a:gd name="T86" fmla="*/ 29 w 119"/>
              <a:gd name="T87" fmla="*/ 49 h 68"/>
              <a:gd name="T88" fmla="*/ 39 w 119"/>
              <a:gd name="T89" fmla="*/ 1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9" h="68">
                <a:moveTo>
                  <a:pt x="31" y="56"/>
                </a:moveTo>
                <a:cubicBezTo>
                  <a:pt x="30" y="56"/>
                  <a:pt x="29" y="56"/>
                  <a:pt x="28" y="55"/>
                </a:cubicBezTo>
                <a:cubicBezTo>
                  <a:pt x="27" y="54"/>
                  <a:pt x="27" y="54"/>
                  <a:pt x="27" y="53"/>
                </a:cubicBezTo>
                <a:cubicBezTo>
                  <a:pt x="27" y="52"/>
                  <a:pt x="27" y="51"/>
                  <a:pt x="28" y="50"/>
                </a:cubicBezTo>
                <a:cubicBezTo>
                  <a:pt x="32" y="45"/>
                  <a:pt x="32" y="45"/>
                  <a:pt x="32" y="45"/>
                </a:cubicBezTo>
                <a:cubicBezTo>
                  <a:pt x="33" y="44"/>
                  <a:pt x="34" y="44"/>
                  <a:pt x="35" y="44"/>
                </a:cubicBezTo>
                <a:cubicBezTo>
                  <a:pt x="36" y="44"/>
                  <a:pt x="37" y="44"/>
                  <a:pt x="37" y="45"/>
                </a:cubicBezTo>
                <a:cubicBezTo>
                  <a:pt x="38" y="45"/>
                  <a:pt x="39" y="46"/>
                  <a:pt x="39" y="47"/>
                </a:cubicBezTo>
                <a:cubicBezTo>
                  <a:pt x="39" y="48"/>
                  <a:pt x="38" y="49"/>
                  <a:pt x="38" y="50"/>
                </a:cubicBezTo>
                <a:cubicBezTo>
                  <a:pt x="33" y="55"/>
                  <a:pt x="33" y="55"/>
                  <a:pt x="33" y="55"/>
                </a:cubicBezTo>
                <a:cubicBezTo>
                  <a:pt x="32" y="55"/>
                  <a:pt x="32" y="56"/>
                  <a:pt x="31" y="56"/>
                </a:cubicBezTo>
                <a:close/>
                <a:moveTo>
                  <a:pt x="72" y="49"/>
                </a:moveTo>
                <a:cubicBezTo>
                  <a:pt x="72" y="49"/>
                  <a:pt x="81" y="56"/>
                  <a:pt x="83" y="57"/>
                </a:cubicBezTo>
                <a:cubicBezTo>
                  <a:pt x="85" y="57"/>
                  <a:pt x="86" y="56"/>
                  <a:pt x="87" y="55"/>
                </a:cubicBezTo>
                <a:cubicBezTo>
                  <a:pt x="88" y="54"/>
                  <a:pt x="88" y="53"/>
                  <a:pt x="88" y="52"/>
                </a:cubicBezTo>
                <a:cubicBezTo>
                  <a:pt x="88" y="51"/>
                  <a:pt x="88" y="50"/>
                  <a:pt x="87" y="49"/>
                </a:cubicBezTo>
                <a:moveTo>
                  <a:pt x="65" y="54"/>
                </a:moveTo>
                <a:cubicBezTo>
                  <a:pt x="73" y="60"/>
                  <a:pt x="73" y="60"/>
                  <a:pt x="73" y="60"/>
                </a:cubicBezTo>
                <a:cubicBezTo>
                  <a:pt x="74" y="61"/>
                  <a:pt x="75" y="62"/>
                  <a:pt x="76" y="62"/>
                </a:cubicBezTo>
                <a:cubicBezTo>
                  <a:pt x="77" y="62"/>
                  <a:pt x="78" y="61"/>
                  <a:pt x="79" y="60"/>
                </a:cubicBezTo>
                <a:cubicBezTo>
                  <a:pt x="80" y="60"/>
                  <a:pt x="81" y="58"/>
                  <a:pt x="81" y="57"/>
                </a:cubicBezTo>
                <a:cubicBezTo>
                  <a:pt x="81" y="56"/>
                  <a:pt x="81" y="56"/>
                  <a:pt x="81" y="55"/>
                </a:cubicBezTo>
                <a:moveTo>
                  <a:pt x="61" y="61"/>
                </a:moveTo>
                <a:cubicBezTo>
                  <a:pt x="65" y="65"/>
                  <a:pt x="65" y="65"/>
                  <a:pt x="65" y="65"/>
                </a:cubicBezTo>
                <a:cubicBezTo>
                  <a:pt x="66" y="66"/>
                  <a:pt x="67" y="66"/>
                  <a:pt x="68" y="66"/>
                </a:cubicBezTo>
                <a:cubicBezTo>
                  <a:pt x="69" y="66"/>
                  <a:pt x="71" y="66"/>
                  <a:pt x="71" y="65"/>
                </a:cubicBezTo>
                <a:cubicBezTo>
                  <a:pt x="73" y="64"/>
                  <a:pt x="73" y="63"/>
                  <a:pt x="73" y="61"/>
                </a:cubicBezTo>
                <a:cubicBezTo>
                  <a:pt x="73" y="61"/>
                  <a:pt x="73" y="61"/>
                  <a:pt x="73" y="60"/>
                </a:cubicBezTo>
                <a:moveTo>
                  <a:pt x="53" y="65"/>
                </a:moveTo>
                <a:cubicBezTo>
                  <a:pt x="56" y="66"/>
                  <a:pt x="56" y="66"/>
                  <a:pt x="56" y="66"/>
                </a:cubicBezTo>
                <a:cubicBezTo>
                  <a:pt x="56" y="66"/>
                  <a:pt x="58" y="67"/>
                  <a:pt x="60" y="67"/>
                </a:cubicBezTo>
                <a:cubicBezTo>
                  <a:pt x="61" y="66"/>
                  <a:pt x="62" y="66"/>
                  <a:pt x="63" y="65"/>
                </a:cubicBezTo>
                <a:cubicBezTo>
                  <a:pt x="64" y="65"/>
                  <a:pt x="64" y="65"/>
                  <a:pt x="64" y="64"/>
                </a:cubicBezTo>
                <a:moveTo>
                  <a:pt x="38" y="60"/>
                </a:moveTo>
                <a:cubicBezTo>
                  <a:pt x="46" y="51"/>
                  <a:pt x="46" y="51"/>
                  <a:pt x="46" y="51"/>
                </a:cubicBezTo>
                <a:cubicBezTo>
                  <a:pt x="47" y="50"/>
                  <a:pt x="47" y="47"/>
                  <a:pt x="46" y="46"/>
                </a:cubicBezTo>
                <a:cubicBezTo>
                  <a:pt x="45" y="45"/>
                  <a:pt x="44" y="45"/>
                  <a:pt x="43" y="45"/>
                </a:cubicBezTo>
                <a:cubicBezTo>
                  <a:pt x="42" y="45"/>
                  <a:pt x="41" y="46"/>
                  <a:pt x="41" y="46"/>
                </a:cubicBezTo>
                <a:cubicBezTo>
                  <a:pt x="33" y="55"/>
                  <a:pt x="33" y="55"/>
                  <a:pt x="33" y="55"/>
                </a:cubicBezTo>
                <a:cubicBezTo>
                  <a:pt x="31" y="57"/>
                  <a:pt x="31" y="59"/>
                  <a:pt x="33" y="61"/>
                </a:cubicBezTo>
                <a:cubicBezTo>
                  <a:pt x="34" y="61"/>
                  <a:pt x="35" y="62"/>
                  <a:pt x="36" y="61"/>
                </a:cubicBezTo>
                <a:cubicBezTo>
                  <a:pt x="37" y="61"/>
                  <a:pt x="37" y="61"/>
                  <a:pt x="38" y="60"/>
                </a:cubicBezTo>
                <a:close/>
                <a:moveTo>
                  <a:pt x="45" y="63"/>
                </a:moveTo>
                <a:cubicBezTo>
                  <a:pt x="52" y="55"/>
                  <a:pt x="52" y="55"/>
                  <a:pt x="52" y="55"/>
                </a:cubicBezTo>
                <a:cubicBezTo>
                  <a:pt x="53" y="54"/>
                  <a:pt x="53" y="51"/>
                  <a:pt x="52" y="50"/>
                </a:cubicBezTo>
                <a:cubicBezTo>
                  <a:pt x="51" y="49"/>
                  <a:pt x="50" y="49"/>
                  <a:pt x="49" y="49"/>
                </a:cubicBezTo>
                <a:cubicBezTo>
                  <a:pt x="48" y="49"/>
                  <a:pt x="47" y="50"/>
                  <a:pt x="47" y="50"/>
                </a:cubicBezTo>
                <a:cubicBezTo>
                  <a:pt x="39" y="59"/>
                  <a:pt x="39" y="59"/>
                  <a:pt x="39" y="59"/>
                </a:cubicBezTo>
                <a:cubicBezTo>
                  <a:pt x="38" y="60"/>
                  <a:pt x="38" y="62"/>
                  <a:pt x="40" y="64"/>
                </a:cubicBezTo>
                <a:cubicBezTo>
                  <a:pt x="40" y="64"/>
                  <a:pt x="41" y="65"/>
                  <a:pt x="42" y="65"/>
                </a:cubicBezTo>
                <a:cubicBezTo>
                  <a:pt x="43" y="64"/>
                  <a:pt x="44" y="64"/>
                  <a:pt x="45" y="63"/>
                </a:cubicBezTo>
                <a:close/>
                <a:moveTo>
                  <a:pt x="55" y="63"/>
                </a:moveTo>
                <a:cubicBezTo>
                  <a:pt x="56" y="61"/>
                  <a:pt x="56" y="61"/>
                  <a:pt x="56" y="61"/>
                </a:cubicBezTo>
                <a:cubicBezTo>
                  <a:pt x="57" y="60"/>
                  <a:pt x="57" y="58"/>
                  <a:pt x="56" y="56"/>
                </a:cubicBezTo>
                <a:cubicBezTo>
                  <a:pt x="55" y="56"/>
                  <a:pt x="54" y="55"/>
                  <a:pt x="53" y="56"/>
                </a:cubicBezTo>
                <a:cubicBezTo>
                  <a:pt x="52" y="56"/>
                  <a:pt x="51" y="56"/>
                  <a:pt x="51" y="57"/>
                </a:cubicBezTo>
                <a:cubicBezTo>
                  <a:pt x="46" y="61"/>
                  <a:pt x="46" y="61"/>
                  <a:pt x="46" y="61"/>
                </a:cubicBezTo>
                <a:cubicBezTo>
                  <a:pt x="45" y="63"/>
                  <a:pt x="45" y="65"/>
                  <a:pt x="47" y="67"/>
                </a:cubicBezTo>
                <a:cubicBezTo>
                  <a:pt x="47" y="67"/>
                  <a:pt x="48" y="68"/>
                  <a:pt x="49" y="67"/>
                </a:cubicBezTo>
                <a:cubicBezTo>
                  <a:pt x="50" y="67"/>
                  <a:pt x="51" y="67"/>
                  <a:pt x="52" y="66"/>
                </a:cubicBezTo>
                <a:lnTo>
                  <a:pt x="55" y="63"/>
                </a:lnTo>
                <a:close/>
                <a:moveTo>
                  <a:pt x="102" y="1"/>
                </a:moveTo>
                <a:cubicBezTo>
                  <a:pt x="95" y="5"/>
                  <a:pt x="84" y="10"/>
                  <a:pt x="82" y="12"/>
                </a:cubicBezTo>
                <a:cubicBezTo>
                  <a:pt x="83" y="14"/>
                  <a:pt x="90" y="26"/>
                  <a:pt x="99" y="41"/>
                </a:cubicBezTo>
                <a:cubicBezTo>
                  <a:pt x="100" y="42"/>
                  <a:pt x="100" y="42"/>
                  <a:pt x="100" y="42"/>
                </a:cubicBezTo>
                <a:cubicBezTo>
                  <a:pt x="119" y="32"/>
                  <a:pt x="119" y="32"/>
                  <a:pt x="119" y="32"/>
                </a:cubicBezTo>
                <a:moveTo>
                  <a:pt x="84" y="16"/>
                </a:moveTo>
                <a:cubicBezTo>
                  <a:pt x="75" y="12"/>
                  <a:pt x="70" y="18"/>
                  <a:pt x="64" y="18"/>
                </a:cubicBezTo>
                <a:cubicBezTo>
                  <a:pt x="62" y="18"/>
                  <a:pt x="60" y="18"/>
                  <a:pt x="59" y="18"/>
                </a:cubicBezTo>
                <a:cubicBezTo>
                  <a:pt x="59" y="18"/>
                  <a:pt x="59" y="18"/>
                  <a:pt x="59" y="18"/>
                </a:cubicBezTo>
                <a:cubicBezTo>
                  <a:pt x="58" y="18"/>
                  <a:pt x="57" y="18"/>
                  <a:pt x="57" y="18"/>
                </a:cubicBezTo>
                <a:cubicBezTo>
                  <a:pt x="41" y="26"/>
                  <a:pt x="41" y="26"/>
                  <a:pt x="41" y="26"/>
                </a:cubicBezTo>
                <a:cubicBezTo>
                  <a:pt x="34" y="30"/>
                  <a:pt x="41" y="36"/>
                  <a:pt x="43" y="35"/>
                </a:cubicBezTo>
                <a:cubicBezTo>
                  <a:pt x="46" y="35"/>
                  <a:pt x="52" y="32"/>
                  <a:pt x="57" y="31"/>
                </a:cubicBezTo>
                <a:cubicBezTo>
                  <a:pt x="59" y="29"/>
                  <a:pt x="62" y="30"/>
                  <a:pt x="64" y="31"/>
                </a:cubicBezTo>
                <a:cubicBezTo>
                  <a:pt x="71" y="37"/>
                  <a:pt x="86" y="48"/>
                  <a:pt x="87" y="49"/>
                </a:cubicBezTo>
                <a:moveTo>
                  <a:pt x="98" y="39"/>
                </a:moveTo>
                <a:cubicBezTo>
                  <a:pt x="97" y="40"/>
                  <a:pt x="93" y="42"/>
                  <a:pt x="93" y="42"/>
                </a:cubicBezTo>
                <a:cubicBezTo>
                  <a:pt x="92" y="43"/>
                  <a:pt x="92" y="44"/>
                  <a:pt x="91" y="45"/>
                </a:cubicBezTo>
                <a:cubicBezTo>
                  <a:pt x="90" y="46"/>
                  <a:pt x="89" y="48"/>
                  <a:pt x="87" y="49"/>
                </a:cubicBezTo>
                <a:moveTo>
                  <a:pt x="30" y="48"/>
                </a:moveTo>
                <a:cubicBezTo>
                  <a:pt x="30" y="48"/>
                  <a:pt x="30" y="48"/>
                  <a:pt x="30" y="48"/>
                </a:cubicBezTo>
                <a:moveTo>
                  <a:pt x="0" y="31"/>
                </a:moveTo>
                <a:cubicBezTo>
                  <a:pt x="17" y="45"/>
                  <a:pt x="17" y="45"/>
                  <a:pt x="17" y="45"/>
                </a:cubicBezTo>
                <a:cubicBezTo>
                  <a:pt x="41" y="14"/>
                  <a:pt x="41" y="14"/>
                  <a:pt x="41" y="14"/>
                </a:cubicBezTo>
                <a:cubicBezTo>
                  <a:pt x="25" y="0"/>
                  <a:pt x="25" y="0"/>
                  <a:pt x="25" y="0"/>
                </a:cubicBezTo>
                <a:moveTo>
                  <a:pt x="19" y="43"/>
                </a:moveTo>
                <a:cubicBezTo>
                  <a:pt x="24" y="46"/>
                  <a:pt x="29" y="49"/>
                  <a:pt x="29" y="49"/>
                </a:cubicBezTo>
                <a:moveTo>
                  <a:pt x="51" y="21"/>
                </a:moveTo>
                <a:cubicBezTo>
                  <a:pt x="49" y="20"/>
                  <a:pt x="44" y="18"/>
                  <a:pt x="39" y="17"/>
                </a:cubicBezTo>
              </a:path>
            </a:pathLst>
          </a:custGeom>
          <a:noFill/>
          <a:ln w="127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98" name="Freeform 97"/>
          <p:cNvSpPr>
            <a:spLocks noEditPoints="1"/>
          </p:cNvSpPr>
          <p:nvPr/>
        </p:nvSpPr>
        <p:spPr bwMode="auto">
          <a:xfrm>
            <a:off x="3818549" y="3909150"/>
            <a:ext cx="355119" cy="355119"/>
          </a:xfrm>
          <a:custGeom>
            <a:avLst/>
            <a:gdLst>
              <a:gd name="T0" fmla="*/ 82 w 95"/>
              <a:gd name="T1" fmla="*/ 59 h 95"/>
              <a:gd name="T2" fmla="*/ 80 w 95"/>
              <a:gd name="T3" fmla="*/ 64 h 95"/>
              <a:gd name="T4" fmla="*/ 85 w 95"/>
              <a:gd name="T5" fmla="*/ 77 h 95"/>
              <a:gd name="T6" fmla="*/ 77 w 95"/>
              <a:gd name="T7" fmla="*/ 85 h 95"/>
              <a:gd name="T8" fmla="*/ 64 w 95"/>
              <a:gd name="T9" fmla="*/ 80 h 95"/>
              <a:gd name="T10" fmla="*/ 59 w 95"/>
              <a:gd name="T11" fmla="*/ 82 h 95"/>
              <a:gd name="T12" fmla="*/ 54 w 95"/>
              <a:gd name="T13" fmla="*/ 95 h 95"/>
              <a:gd name="T14" fmla="*/ 42 w 95"/>
              <a:gd name="T15" fmla="*/ 95 h 95"/>
              <a:gd name="T16" fmla="*/ 36 w 95"/>
              <a:gd name="T17" fmla="*/ 82 h 95"/>
              <a:gd name="T18" fmla="*/ 32 w 95"/>
              <a:gd name="T19" fmla="*/ 80 h 95"/>
              <a:gd name="T20" fmla="*/ 18 w 95"/>
              <a:gd name="T21" fmla="*/ 85 h 95"/>
              <a:gd name="T22" fmla="*/ 10 w 95"/>
              <a:gd name="T23" fmla="*/ 77 h 95"/>
              <a:gd name="T24" fmla="*/ 16 w 95"/>
              <a:gd name="T25" fmla="*/ 64 h 95"/>
              <a:gd name="T26" fmla="*/ 14 w 95"/>
              <a:gd name="T27" fmla="*/ 59 h 95"/>
              <a:gd name="T28" fmla="*/ 0 w 95"/>
              <a:gd name="T29" fmla="*/ 54 h 95"/>
              <a:gd name="T30" fmla="*/ 0 w 95"/>
              <a:gd name="T31" fmla="*/ 42 h 95"/>
              <a:gd name="T32" fmla="*/ 14 w 95"/>
              <a:gd name="T33" fmla="*/ 36 h 95"/>
              <a:gd name="T34" fmla="*/ 16 w 95"/>
              <a:gd name="T35" fmla="*/ 32 h 95"/>
              <a:gd name="T36" fmla="*/ 10 w 95"/>
              <a:gd name="T37" fmla="*/ 18 h 95"/>
              <a:gd name="T38" fmla="*/ 18 w 95"/>
              <a:gd name="T39" fmla="*/ 10 h 95"/>
              <a:gd name="T40" fmla="*/ 32 w 95"/>
              <a:gd name="T41" fmla="*/ 16 h 95"/>
              <a:gd name="T42" fmla="*/ 36 w 95"/>
              <a:gd name="T43" fmla="*/ 14 h 95"/>
              <a:gd name="T44" fmla="*/ 42 w 95"/>
              <a:gd name="T45" fmla="*/ 0 h 95"/>
              <a:gd name="T46" fmla="*/ 54 w 95"/>
              <a:gd name="T47" fmla="*/ 0 h 95"/>
              <a:gd name="T48" fmla="*/ 59 w 95"/>
              <a:gd name="T49" fmla="*/ 14 h 95"/>
              <a:gd name="T50" fmla="*/ 64 w 95"/>
              <a:gd name="T51" fmla="*/ 16 h 95"/>
              <a:gd name="T52" fmla="*/ 77 w 95"/>
              <a:gd name="T53" fmla="*/ 10 h 95"/>
              <a:gd name="T54" fmla="*/ 85 w 95"/>
              <a:gd name="T55" fmla="*/ 18 h 95"/>
              <a:gd name="T56" fmla="*/ 80 w 95"/>
              <a:gd name="T57" fmla="*/ 32 h 95"/>
              <a:gd name="T58" fmla="*/ 82 w 95"/>
              <a:gd name="T59" fmla="*/ 36 h 95"/>
              <a:gd name="T60" fmla="*/ 95 w 95"/>
              <a:gd name="T61" fmla="*/ 42 h 95"/>
              <a:gd name="T62" fmla="*/ 95 w 95"/>
              <a:gd name="T63" fmla="*/ 54 h 95"/>
              <a:gd name="T64" fmla="*/ 82 w 95"/>
              <a:gd name="T65" fmla="*/ 59 h 95"/>
              <a:gd name="T66" fmla="*/ 43 w 95"/>
              <a:gd name="T67" fmla="*/ 49 h 95"/>
              <a:gd name="T68" fmla="*/ 18 w 95"/>
              <a:gd name="T69" fmla="*/ 41 h 95"/>
              <a:gd name="T70" fmla="*/ 18 w 95"/>
              <a:gd name="T71" fmla="*/ 48 h 95"/>
              <a:gd name="T72" fmla="*/ 28 w 95"/>
              <a:gd name="T73" fmla="*/ 70 h 95"/>
              <a:gd name="T74" fmla="*/ 43 w 95"/>
              <a:gd name="T75" fmla="*/ 49 h 95"/>
              <a:gd name="T76" fmla="*/ 45 w 95"/>
              <a:gd name="T77" fmla="*/ 43 h 95"/>
              <a:gd name="T78" fmla="*/ 45 w 95"/>
              <a:gd name="T79" fmla="*/ 18 h 95"/>
              <a:gd name="T80" fmla="*/ 20 w 95"/>
              <a:gd name="T81" fmla="*/ 35 h 95"/>
              <a:gd name="T82" fmla="*/ 45 w 95"/>
              <a:gd name="T83" fmla="*/ 43 h 95"/>
              <a:gd name="T84" fmla="*/ 51 w 95"/>
              <a:gd name="T85" fmla="*/ 43 h 95"/>
              <a:gd name="T86" fmla="*/ 75 w 95"/>
              <a:gd name="T87" fmla="*/ 35 h 95"/>
              <a:gd name="T88" fmla="*/ 51 w 95"/>
              <a:gd name="T89" fmla="*/ 18 h 95"/>
              <a:gd name="T90" fmla="*/ 51 w 95"/>
              <a:gd name="T91" fmla="*/ 43 h 95"/>
              <a:gd name="T92" fmla="*/ 68 w 95"/>
              <a:gd name="T93" fmla="*/ 70 h 95"/>
              <a:gd name="T94" fmla="*/ 78 w 95"/>
              <a:gd name="T95" fmla="*/ 48 h 95"/>
              <a:gd name="T96" fmla="*/ 77 w 95"/>
              <a:gd name="T97" fmla="*/ 41 h 95"/>
              <a:gd name="T98" fmla="*/ 52 w 95"/>
              <a:gd name="T99" fmla="*/ 49 h 95"/>
              <a:gd name="T100" fmla="*/ 68 w 95"/>
              <a:gd name="T101" fmla="*/ 70 h 95"/>
              <a:gd name="T102" fmla="*/ 63 w 95"/>
              <a:gd name="T103" fmla="*/ 73 h 95"/>
              <a:gd name="T104" fmla="*/ 48 w 95"/>
              <a:gd name="T105" fmla="*/ 53 h 95"/>
              <a:gd name="T106" fmla="*/ 32 w 95"/>
              <a:gd name="T107" fmla="*/ 73 h 95"/>
              <a:gd name="T108" fmla="*/ 48 w 95"/>
              <a:gd name="T109" fmla="*/ 78 h 95"/>
              <a:gd name="T110" fmla="*/ 63 w 95"/>
              <a:gd name="T111" fmla="*/ 7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5" h="95">
                <a:moveTo>
                  <a:pt x="82" y="59"/>
                </a:moveTo>
                <a:cubicBezTo>
                  <a:pt x="81" y="61"/>
                  <a:pt x="80" y="62"/>
                  <a:pt x="80" y="64"/>
                </a:cubicBezTo>
                <a:cubicBezTo>
                  <a:pt x="85" y="77"/>
                  <a:pt x="85" y="77"/>
                  <a:pt x="85" y="77"/>
                </a:cubicBezTo>
                <a:cubicBezTo>
                  <a:pt x="77" y="85"/>
                  <a:pt x="77" y="85"/>
                  <a:pt x="77" y="85"/>
                </a:cubicBezTo>
                <a:cubicBezTo>
                  <a:pt x="64" y="80"/>
                  <a:pt x="64" y="80"/>
                  <a:pt x="64" y="80"/>
                </a:cubicBezTo>
                <a:cubicBezTo>
                  <a:pt x="62" y="80"/>
                  <a:pt x="61" y="81"/>
                  <a:pt x="59" y="82"/>
                </a:cubicBezTo>
                <a:cubicBezTo>
                  <a:pt x="54" y="95"/>
                  <a:pt x="54" y="95"/>
                  <a:pt x="54" y="95"/>
                </a:cubicBezTo>
                <a:cubicBezTo>
                  <a:pt x="42" y="95"/>
                  <a:pt x="42" y="95"/>
                  <a:pt x="42" y="95"/>
                </a:cubicBezTo>
                <a:cubicBezTo>
                  <a:pt x="36" y="82"/>
                  <a:pt x="36" y="82"/>
                  <a:pt x="36" y="82"/>
                </a:cubicBezTo>
                <a:cubicBezTo>
                  <a:pt x="35" y="81"/>
                  <a:pt x="33" y="80"/>
                  <a:pt x="32" y="80"/>
                </a:cubicBezTo>
                <a:cubicBezTo>
                  <a:pt x="18" y="85"/>
                  <a:pt x="18" y="85"/>
                  <a:pt x="18" y="85"/>
                </a:cubicBezTo>
                <a:cubicBezTo>
                  <a:pt x="10" y="77"/>
                  <a:pt x="10" y="77"/>
                  <a:pt x="10" y="77"/>
                </a:cubicBezTo>
                <a:cubicBezTo>
                  <a:pt x="16" y="64"/>
                  <a:pt x="16" y="64"/>
                  <a:pt x="16" y="64"/>
                </a:cubicBezTo>
                <a:cubicBezTo>
                  <a:pt x="15" y="62"/>
                  <a:pt x="14" y="61"/>
                  <a:pt x="14" y="59"/>
                </a:cubicBezTo>
                <a:cubicBezTo>
                  <a:pt x="0" y="54"/>
                  <a:pt x="0" y="54"/>
                  <a:pt x="0" y="54"/>
                </a:cubicBezTo>
                <a:cubicBezTo>
                  <a:pt x="0" y="42"/>
                  <a:pt x="0" y="42"/>
                  <a:pt x="0" y="42"/>
                </a:cubicBezTo>
                <a:cubicBezTo>
                  <a:pt x="14" y="36"/>
                  <a:pt x="14" y="36"/>
                  <a:pt x="14" y="36"/>
                </a:cubicBezTo>
                <a:cubicBezTo>
                  <a:pt x="14" y="35"/>
                  <a:pt x="15" y="33"/>
                  <a:pt x="16" y="32"/>
                </a:cubicBezTo>
                <a:cubicBezTo>
                  <a:pt x="10" y="18"/>
                  <a:pt x="10" y="18"/>
                  <a:pt x="10" y="18"/>
                </a:cubicBezTo>
                <a:cubicBezTo>
                  <a:pt x="18" y="10"/>
                  <a:pt x="18" y="10"/>
                  <a:pt x="18" y="10"/>
                </a:cubicBezTo>
                <a:cubicBezTo>
                  <a:pt x="32" y="16"/>
                  <a:pt x="32" y="16"/>
                  <a:pt x="32" y="16"/>
                </a:cubicBezTo>
                <a:cubicBezTo>
                  <a:pt x="33" y="15"/>
                  <a:pt x="35" y="14"/>
                  <a:pt x="36" y="14"/>
                </a:cubicBezTo>
                <a:cubicBezTo>
                  <a:pt x="42" y="0"/>
                  <a:pt x="42" y="0"/>
                  <a:pt x="42" y="0"/>
                </a:cubicBezTo>
                <a:cubicBezTo>
                  <a:pt x="54" y="0"/>
                  <a:pt x="54" y="0"/>
                  <a:pt x="54" y="0"/>
                </a:cubicBezTo>
                <a:cubicBezTo>
                  <a:pt x="59" y="14"/>
                  <a:pt x="59" y="14"/>
                  <a:pt x="59" y="14"/>
                </a:cubicBezTo>
                <a:cubicBezTo>
                  <a:pt x="61" y="14"/>
                  <a:pt x="62" y="15"/>
                  <a:pt x="64" y="16"/>
                </a:cubicBezTo>
                <a:cubicBezTo>
                  <a:pt x="77" y="10"/>
                  <a:pt x="77" y="10"/>
                  <a:pt x="77" y="10"/>
                </a:cubicBezTo>
                <a:cubicBezTo>
                  <a:pt x="85" y="18"/>
                  <a:pt x="85" y="18"/>
                  <a:pt x="85" y="18"/>
                </a:cubicBezTo>
                <a:cubicBezTo>
                  <a:pt x="80" y="32"/>
                  <a:pt x="80" y="32"/>
                  <a:pt x="80" y="32"/>
                </a:cubicBezTo>
                <a:cubicBezTo>
                  <a:pt x="80" y="33"/>
                  <a:pt x="81" y="35"/>
                  <a:pt x="82" y="36"/>
                </a:cubicBezTo>
                <a:cubicBezTo>
                  <a:pt x="95" y="42"/>
                  <a:pt x="95" y="42"/>
                  <a:pt x="95" y="42"/>
                </a:cubicBezTo>
                <a:cubicBezTo>
                  <a:pt x="95" y="54"/>
                  <a:pt x="95" y="54"/>
                  <a:pt x="95" y="54"/>
                </a:cubicBezTo>
                <a:lnTo>
                  <a:pt x="82" y="59"/>
                </a:lnTo>
                <a:close/>
                <a:moveTo>
                  <a:pt x="43" y="49"/>
                </a:moveTo>
                <a:cubicBezTo>
                  <a:pt x="18" y="41"/>
                  <a:pt x="18" y="41"/>
                  <a:pt x="18" y="41"/>
                </a:cubicBezTo>
                <a:cubicBezTo>
                  <a:pt x="18" y="43"/>
                  <a:pt x="18" y="45"/>
                  <a:pt x="18" y="48"/>
                </a:cubicBezTo>
                <a:cubicBezTo>
                  <a:pt x="18" y="56"/>
                  <a:pt x="21" y="64"/>
                  <a:pt x="28" y="70"/>
                </a:cubicBezTo>
                <a:lnTo>
                  <a:pt x="43" y="49"/>
                </a:lnTo>
                <a:close/>
                <a:moveTo>
                  <a:pt x="45" y="43"/>
                </a:moveTo>
                <a:cubicBezTo>
                  <a:pt x="45" y="18"/>
                  <a:pt x="45" y="18"/>
                  <a:pt x="45" y="18"/>
                </a:cubicBezTo>
                <a:cubicBezTo>
                  <a:pt x="34" y="19"/>
                  <a:pt x="24" y="26"/>
                  <a:pt x="20" y="35"/>
                </a:cubicBezTo>
                <a:lnTo>
                  <a:pt x="45" y="43"/>
                </a:lnTo>
                <a:close/>
                <a:moveTo>
                  <a:pt x="51" y="43"/>
                </a:moveTo>
                <a:cubicBezTo>
                  <a:pt x="75" y="35"/>
                  <a:pt x="75" y="35"/>
                  <a:pt x="75" y="35"/>
                </a:cubicBezTo>
                <a:cubicBezTo>
                  <a:pt x="71" y="26"/>
                  <a:pt x="61" y="19"/>
                  <a:pt x="51" y="18"/>
                </a:cubicBezTo>
                <a:lnTo>
                  <a:pt x="51" y="43"/>
                </a:lnTo>
                <a:close/>
                <a:moveTo>
                  <a:pt x="68" y="70"/>
                </a:moveTo>
                <a:cubicBezTo>
                  <a:pt x="74" y="64"/>
                  <a:pt x="78" y="56"/>
                  <a:pt x="78" y="48"/>
                </a:cubicBezTo>
                <a:cubicBezTo>
                  <a:pt x="78" y="45"/>
                  <a:pt x="77" y="43"/>
                  <a:pt x="77" y="41"/>
                </a:cubicBezTo>
                <a:cubicBezTo>
                  <a:pt x="52" y="49"/>
                  <a:pt x="52" y="49"/>
                  <a:pt x="52" y="49"/>
                </a:cubicBezTo>
                <a:lnTo>
                  <a:pt x="68" y="70"/>
                </a:lnTo>
                <a:close/>
                <a:moveTo>
                  <a:pt x="63" y="73"/>
                </a:moveTo>
                <a:cubicBezTo>
                  <a:pt x="48" y="53"/>
                  <a:pt x="48" y="53"/>
                  <a:pt x="48" y="53"/>
                </a:cubicBezTo>
                <a:cubicBezTo>
                  <a:pt x="32" y="73"/>
                  <a:pt x="32" y="73"/>
                  <a:pt x="32" y="73"/>
                </a:cubicBezTo>
                <a:cubicBezTo>
                  <a:pt x="37" y="76"/>
                  <a:pt x="42" y="78"/>
                  <a:pt x="48" y="78"/>
                </a:cubicBezTo>
                <a:cubicBezTo>
                  <a:pt x="53" y="78"/>
                  <a:pt x="58" y="76"/>
                  <a:pt x="63" y="73"/>
                </a:cubicBezTo>
                <a:close/>
              </a:path>
            </a:pathLst>
          </a:custGeom>
          <a:noFill/>
          <a:ln w="127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99" name="Freeform 98"/>
          <p:cNvSpPr>
            <a:spLocks noEditPoints="1"/>
          </p:cNvSpPr>
          <p:nvPr/>
        </p:nvSpPr>
        <p:spPr bwMode="auto">
          <a:xfrm>
            <a:off x="3829790" y="5240160"/>
            <a:ext cx="339739" cy="272631"/>
          </a:xfrm>
          <a:custGeom>
            <a:avLst/>
            <a:gdLst>
              <a:gd name="T0" fmla="*/ 91 w 91"/>
              <a:gd name="T1" fmla="*/ 73 h 73"/>
              <a:gd name="T2" fmla="*/ 0 w 91"/>
              <a:gd name="T3" fmla="*/ 73 h 73"/>
              <a:gd name="T4" fmla="*/ 22 w 91"/>
              <a:gd name="T5" fmla="*/ 54 h 73"/>
              <a:gd name="T6" fmla="*/ 10 w 91"/>
              <a:gd name="T7" fmla="*/ 54 h 73"/>
              <a:gd name="T8" fmla="*/ 10 w 91"/>
              <a:gd name="T9" fmla="*/ 73 h 73"/>
              <a:gd name="T10" fmla="*/ 22 w 91"/>
              <a:gd name="T11" fmla="*/ 73 h 73"/>
              <a:gd name="T12" fmla="*/ 22 w 91"/>
              <a:gd name="T13" fmla="*/ 54 h 73"/>
              <a:gd name="T14" fmla="*/ 42 w 91"/>
              <a:gd name="T15" fmla="*/ 34 h 73"/>
              <a:gd name="T16" fmla="*/ 29 w 91"/>
              <a:gd name="T17" fmla="*/ 34 h 73"/>
              <a:gd name="T18" fmla="*/ 29 w 91"/>
              <a:gd name="T19" fmla="*/ 73 h 73"/>
              <a:gd name="T20" fmla="*/ 42 w 91"/>
              <a:gd name="T21" fmla="*/ 73 h 73"/>
              <a:gd name="T22" fmla="*/ 42 w 91"/>
              <a:gd name="T23" fmla="*/ 34 h 73"/>
              <a:gd name="T24" fmla="*/ 61 w 91"/>
              <a:gd name="T25" fmla="*/ 43 h 73"/>
              <a:gd name="T26" fmla="*/ 49 w 91"/>
              <a:gd name="T27" fmla="*/ 43 h 73"/>
              <a:gd name="T28" fmla="*/ 49 w 91"/>
              <a:gd name="T29" fmla="*/ 73 h 73"/>
              <a:gd name="T30" fmla="*/ 61 w 91"/>
              <a:gd name="T31" fmla="*/ 73 h 73"/>
              <a:gd name="T32" fmla="*/ 61 w 91"/>
              <a:gd name="T33" fmla="*/ 43 h 73"/>
              <a:gd name="T34" fmla="*/ 81 w 91"/>
              <a:gd name="T35" fmla="*/ 23 h 73"/>
              <a:gd name="T36" fmla="*/ 69 w 91"/>
              <a:gd name="T37" fmla="*/ 23 h 73"/>
              <a:gd name="T38" fmla="*/ 69 w 91"/>
              <a:gd name="T39" fmla="*/ 73 h 73"/>
              <a:gd name="T40" fmla="*/ 81 w 91"/>
              <a:gd name="T41" fmla="*/ 73 h 73"/>
              <a:gd name="T42" fmla="*/ 81 w 91"/>
              <a:gd name="T43" fmla="*/ 23 h 73"/>
              <a:gd name="T44" fmla="*/ 16 w 91"/>
              <a:gd name="T45" fmla="*/ 32 h 73"/>
              <a:gd name="T46" fmla="*/ 12 w 91"/>
              <a:gd name="T47" fmla="*/ 36 h 73"/>
              <a:gd name="T48" fmla="*/ 16 w 91"/>
              <a:gd name="T49" fmla="*/ 39 h 73"/>
              <a:gd name="T50" fmla="*/ 20 w 91"/>
              <a:gd name="T51" fmla="*/ 36 h 73"/>
              <a:gd name="T52" fmla="*/ 16 w 91"/>
              <a:gd name="T53" fmla="*/ 32 h 73"/>
              <a:gd name="T54" fmla="*/ 36 w 91"/>
              <a:gd name="T55" fmla="*/ 13 h 73"/>
              <a:gd name="T56" fmla="*/ 32 w 91"/>
              <a:gd name="T57" fmla="*/ 17 h 73"/>
              <a:gd name="T58" fmla="*/ 36 w 91"/>
              <a:gd name="T59" fmla="*/ 21 h 73"/>
              <a:gd name="T60" fmla="*/ 39 w 91"/>
              <a:gd name="T61" fmla="*/ 17 h 73"/>
              <a:gd name="T62" fmla="*/ 36 w 91"/>
              <a:gd name="T63" fmla="*/ 13 h 73"/>
              <a:gd name="T64" fmla="*/ 55 w 91"/>
              <a:gd name="T65" fmla="*/ 23 h 73"/>
              <a:gd name="T66" fmla="*/ 52 w 91"/>
              <a:gd name="T67" fmla="*/ 26 h 73"/>
              <a:gd name="T68" fmla="*/ 55 w 91"/>
              <a:gd name="T69" fmla="*/ 30 h 73"/>
              <a:gd name="T70" fmla="*/ 59 w 91"/>
              <a:gd name="T71" fmla="*/ 26 h 73"/>
              <a:gd name="T72" fmla="*/ 55 w 91"/>
              <a:gd name="T73" fmla="*/ 23 h 73"/>
              <a:gd name="T74" fmla="*/ 75 w 91"/>
              <a:gd name="T75" fmla="*/ 0 h 73"/>
              <a:gd name="T76" fmla="*/ 71 w 91"/>
              <a:gd name="T77" fmla="*/ 4 h 73"/>
              <a:gd name="T78" fmla="*/ 75 w 91"/>
              <a:gd name="T79" fmla="*/ 8 h 73"/>
              <a:gd name="T80" fmla="*/ 78 w 91"/>
              <a:gd name="T81" fmla="*/ 4 h 73"/>
              <a:gd name="T82" fmla="*/ 75 w 91"/>
              <a:gd name="T83" fmla="*/ 0 h 73"/>
              <a:gd name="T84" fmla="*/ 58 w 91"/>
              <a:gd name="T85" fmla="*/ 24 h 73"/>
              <a:gd name="T86" fmla="*/ 72 w 91"/>
              <a:gd name="T87" fmla="*/ 7 h 73"/>
              <a:gd name="T88" fmla="*/ 39 w 91"/>
              <a:gd name="T89" fmla="*/ 19 h 73"/>
              <a:gd name="T90" fmla="*/ 52 w 91"/>
              <a:gd name="T91" fmla="*/ 25 h 73"/>
              <a:gd name="T92" fmla="*/ 33 w 91"/>
              <a:gd name="T93" fmla="*/ 19 h 73"/>
              <a:gd name="T94" fmla="*/ 19 w 91"/>
              <a:gd name="T95" fmla="*/ 3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1" h="73">
                <a:moveTo>
                  <a:pt x="91" y="73"/>
                </a:moveTo>
                <a:cubicBezTo>
                  <a:pt x="0" y="73"/>
                  <a:pt x="0" y="73"/>
                  <a:pt x="0" y="73"/>
                </a:cubicBezTo>
                <a:moveTo>
                  <a:pt x="22" y="54"/>
                </a:moveTo>
                <a:cubicBezTo>
                  <a:pt x="10" y="54"/>
                  <a:pt x="10" y="54"/>
                  <a:pt x="10" y="54"/>
                </a:cubicBezTo>
                <a:cubicBezTo>
                  <a:pt x="10" y="73"/>
                  <a:pt x="10" y="73"/>
                  <a:pt x="10" y="73"/>
                </a:cubicBezTo>
                <a:cubicBezTo>
                  <a:pt x="22" y="73"/>
                  <a:pt x="22" y="73"/>
                  <a:pt x="22" y="73"/>
                </a:cubicBezTo>
                <a:lnTo>
                  <a:pt x="22" y="54"/>
                </a:lnTo>
                <a:close/>
                <a:moveTo>
                  <a:pt x="42" y="34"/>
                </a:moveTo>
                <a:cubicBezTo>
                  <a:pt x="29" y="34"/>
                  <a:pt x="29" y="34"/>
                  <a:pt x="29" y="34"/>
                </a:cubicBezTo>
                <a:cubicBezTo>
                  <a:pt x="29" y="73"/>
                  <a:pt x="29" y="73"/>
                  <a:pt x="29" y="73"/>
                </a:cubicBezTo>
                <a:cubicBezTo>
                  <a:pt x="42" y="73"/>
                  <a:pt x="42" y="73"/>
                  <a:pt x="42" y="73"/>
                </a:cubicBezTo>
                <a:lnTo>
                  <a:pt x="42" y="34"/>
                </a:lnTo>
                <a:close/>
                <a:moveTo>
                  <a:pt x="61" y="43"/>
                </a:moveTo>
                <a:cubicBezTo>
                  <a:pt x="49" y="43"/>
                  <a:pt x="49" y="43"/>
                  <a:pt x="49" y="43"/>
                </a:cubicBezTo>
                <a:cubicBezTo>
                  <a:pt x="49" y="73"/>
                  <a:pt x="49" y="73"/>
                  <a:pt x="49" y="73"/>
                </a:cubicBezTo>
                <a:cubicBezTo>
                  <a:pt x="61" y="73"/>
                  <a:pt x="61" y="73"/>
                  <a:pt x="61" y="73"/>
                </a:cubicBezTo>
                <a:lnTo>
                  <a:pt x="61" y="43"/>
                </a:lnTo>
                <a:close/>
                <a:moveTo>
                  <a:pt x="81" y="23"/>
                </a:moveTo>
                <a:cubicBezTo>
                  <a:pt x="69" y="23"/>
                  <a:pt x="69" y="23"/>
                  <a:pt x="69" y="23"/>
                </a:cubicBezTo>
                <a:cubicBezTo>
                  <a:pt x="69" y="73"/>
                  <a:pt x="69" y="73"/>
                  <a:pt x="69" y="73"/>
                </a:cubicBezTo>
                <a:cubicBezTo>
                  <a:pt x="81" y="73"/>
                  <a:pt x="81" y="73"/>
                  <a:pt x="81" y="73"/>
                </a:cubicBezTo>
                <a:lnTo>
                  <a:pt x="81" y="23"/>
                </a:lnTo>
                <a:close/>
                <a:moveTo>
                  <a:pt x="16" y="32"/>
                </a:moveTo>
                <a:cubicBezTo>
                  <a:pt x="14" y="32"/>
                  <a:pt x="12" y="34"/>
                  <a:pt x="12" y="36"/>
                </a:cubicBezTo>
                <a:cubicBezTo>
                  <a:pt x="12" y="38"/>
                  <a:pt x="14" y="39"/>
                  <a:pt x="16" y="39"/>
                </a:cubicBezTo>
                <a:cubicBezTo>
                  <a:pt x="18" y="39"/>
                  <a:pt x="20" y="38"/>
                  <a:pt x="20" y="36"/>
                </a:cubicBezTo>
                <a:cubicBezTo>
                  <a:pt x="20" y="34"/>
                  <a:pt x="18" y="32"/>
                  <a:pt x="16" y="32"/>
                </a:cubicBezTo>
                <a:close/>
                <a:moveTo>
                  <a:pt x="36" y="13"/>
                </a:moveTo>
                <a:cubicBezTo>
                  <a:pt x="34" y="13"/>
                  <a:pt x="32" y="15"/>
                  <a:pt x="32" y="17"/>
                </a:cubicBezTo>
                <a:cubicBezTo>
                  <a:pt x="32" y="19"/>
                  <a:pt x="34" y="21"/>
                  <a:pt x="36" y="21"/>
                </a:cubicBezTo>
                <a:cubicBezTo>
                  <a:pt x="38" y="21"/>
                  <a:pt x="39" y="19"/>
                  <a:pt x="39" y="17"/>
                </a:cubicBezTo>
                <a:cubicBezTo>
                  <a:pt x="39" y="15"/>
                  <a:pt x="38" y="13"/>
                  <a:pt x="36" y="13"/>
                </a:cubicBezTo>
                <a:close/>
                <a:moveTo>
                  <a:pt x="55" y="23"/>
                </a:moveTo>
                <a:cubicBezTo>
                  <a:pt x="53" y="23"/>
                  <a:pt x="52" y="24"/>
                  <a:pt x="52" y="26"/>
                </a:cubicBezTo>
                <a:cubicBezTo>
                  <a:pt x="52" y="28"/>
                  <a:pt x="53" y="30"/>
                  <a:pt x="55" y="30"/>
                </a:cubicBezTo>
                <a:cubicBezTo>
                  <a:pt x="57" y="30"/>
                  <a:pt x="59" y="28"/>
                  <a:pt x="59" y="26"/>
                </a:cubicBezTo>
                <a:cubicBezTo>
                  <a:pt x="59" y="24"/>
                  <a:pt x="57" y="23"/>
                  <a:pt x="55" y="23"/>
                </a:cubicBezTo>
                <a:close/>
                <a:moveTo>
                  <a:pt x="75" y="0"/>
                </a:moveTo>
                <a:cubicBezTo>
                  <a:pt x="73" y="0"/>
                  <a:pt x="71" y="2"/>
                  <a:pt x="71" y="4"/>
                </a:cubicBezTo>
                <a:cubicBezTo>
                  <a:pt x="71" y="6"/>
                  <a:pt x="73" y="8"/>
                  <a:pt x="75" y="8"/>
                </a:cubicBezTo>
                <a:cubicBezTo>
                  <a:pt x="77" y="8"/>
                  <a:pt x="78" y="6"/>
                  <a:pt x="78" y="4"/>
                </a:cubicBezTo>
                <a:cubicBezTo>
                  <a:pt x="78" y="2"/>
                  <a:pt x="77" y="0"/>
                  <a:pt x="75" y="0"/>
                </a:cubicBezTo>
                <a:close/>
                <a:moveTo>
                  <a:pt x="58" y="24"/>
                </a:moveTo>
                <a:cubicBezTo>
                  <a:pt x="72" y="7"/>
                  <a:pt x="72" y="7"/>
                  <a:pt x="72" y="7"/>
                </a:cubicBezTo>
                <a:moveTo>
                  <a:pt x="39" y="19"/>
                </a:moveTo>
                <a:cubicBezTo>
                  <a:pt x="52" y="25"/>
                  <a:pt x="52" y="25"/>
                  <a:pt x="52" y="25"/>
                </a:cubicBezTo>
                <a:moveTo>
                  <a:pt x="33" y="19"/>
                </a:moveTo>
                <a:cubicBezTo>
                  <a:pt x="19" y="33"/>
                  <a:pt x="19" y="33"/>
                  <a:pt x="19" y="33"/>
                </a:cubicBezTo>
              </a:path>
            </a:pathLst>
          </a:custGeom>
          <a:noFill/>
          <a:ln w="127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100" name="Freeform 99"/>
          <p:cNvSpPr>
            <a:spLocks noEditPoints="1"/>
          </p:cNvSpPr>
          <p:nvPr/>
        </p:nvSpPr>
        <p:spPr bwMode="auto">
          <a:xfrm>
            <a:off x="3840452" y="2644661"/>
            <a:ext cx="355119" cy="329953"/>
          </a:xfrm>
          <a:custGeom>
            <a:avLst/>
            <a:gdLst>
              <a:gd name="T0" fmla="*/ 0 w 95"/>
              <a:gd name="T1" fmla="*/ 82 h 88"/>
              <a:gd name="T2" fmla="*/ 9 w 95"/>
              <a:gd name="T3" fmla="*/ 11 h 88"/>
              <a:gd name="T4" fmla="*/ 80 w 95"/>
              <a:gd name="T5" fmla="*/ 11 h 88"/>
              <a:gd name="T6" fmla="*/ 59 w 95"/>
              <a:gd name="T7" fmla="*/ 11 h 88"/>
              <a:gd name="T8" fmla="*/ 0 w 95"/>
              <a:gd name="T9" fmla="*/ 26 h 88"/>
              <a:gd name="T10" fmla="*/ 21 w 95"/>
              <a:gd name="T11" fmla="*/ 15 h 88"/>
              <a:gd name="T12" fmla="*/ 15 w 95"/>
              <a:gd name="T13" fmla="*/ 0 h 88"/>
              <a:gd name="T14" fmla="*/ 9 w 95"/>
              <a:gd name="T15" fmla="*/ 6 h 88"/>
              <a:gd name="T16" fmla="*/ 15 w 95"/>
              <a:gd name="T17" fmla="*/ 21 h 88"/>
              <a:gd name="T18" fmla="*/ 21 w 95"/>
              <a:gd name="T19" fmla="*/ 15 h 88"/>
              <a:gd name="T20" fmla="*/ 65 w 95"/>
              <a:gd name="T21" fmla="*/ 21 h 88"/>
              <a:gd name="T22" fmla="*/ 71 w 95"/>
              <a:gd name="T23" fmla="*/ 6 h 88"/>
              <a:gd name="T24" fmla="*/ 65 w 95"/>
              <a:gd name="T25" fmla="*/ 0 h 88"/>
              <a:gd name="T26" fmla="*/ 59 w 95"/>
              <a:gd name="T27" fmla="*/ 15 h 88"/>
              <a:gd name="T28" fmla="*/ 19 w 95"/>
              <a:gd name="T29" fmla="*/ 32 h 88"/>
              <a:gd name="T30" fmla="*/ 8 w 95"/>
              <a:gd name="T31" fmla="*/ 43 h 88"/>
              <a:gd name="T32" fmla="*/ 19 w 95"/>
              <a:gd name="T33" fmla="*/ 32 h 88"/>
              <a:gd name="T34" fmla="*/ 26 w 95"/>
              <a:gd name="T35" fmla="*/ 32 h 88"/>
              <a:gd name="T36" fmla="*/ 37 w 95"/>
              <a:gd name="T37" fmla="*/ 43 h 88"/>
              <a:gd name="T38" fmla="*/ 54 w 95"/>
              <a:gd name="T39" fmla="*/ 32 h 88"/>
              <a:gd name="T40" fmla="*/ 43 w 95"/>
              <a:gd name="T41" fmla="*/ 43 h 88"/>
              <a:gd name="T42" fmla="*/ 54 w 95"/>
              <a:gd name="T43" fmla="*/ 32 h 88"/>
              <a:gd name="T44" fmla="*/ 72 w 95"/>
              <a:gd name="T45" fmla="*/ 32 h 88"/>
              <a:gd name="T46" fmla="*/ 60 w 95"/>
              <a:gd name="T47" fmla="*/ 42 h 88"/>
              <a:gd name="T48" fmla="*/ 8 w 95"/>
              <a:gd name="T49" fmla="*/ 48 h 88"/>
              <a:gd name="T50" fmla="*/ 19 w 95"/>
              <a:gd name="T51" fmla="*/ 59 h 88"/>
              <a:gd name="T52" fmla="*/ 37 w 95"/>
              <a:gd name="T53" fmla="*/ 48 h 88"/>
              <a:gd name="T54" fmla="*/ 26 w 95"/>
              <a:gd name="T55" fmla="*/ 59 h 88"/>
              <a:gd name="T56" fmla="*/ 37 w 95"/>
              <a:gd name="T57" fmla="*/ 48 h 88"/>
              <a:gd name="T58" fmla="*/ 43 w 95"/>
              <a:gd name="T59" fmla="*/ 48 h 88"/>
              <a:gd name="T60" fmla="*/ 47 w 95"/>
              <a:gd name="T61" fmla="*/ 59 h 88"/>
              <a:gd name="T62" fmla="*/ 8 w 95"/>
              <a:gd name="T63" fmla="*/ 64 h 88"/>
              <a:gd name="T64" fmla="*/ 19 w 95"/>
              <a:gd name="T65" fmla="*/ 75 h 88"/>
              <a:gd name="T66" fmla="*/ 37 w 95"/>
              <a:gd name="T67" fmla="*/ 64 h 88"/>
              <a:gd name="T68" fmla="*/ 26 w 95"/>
              <a:gd name="T69" fmla="*/ 75 h 88"/>
              <a:gd name="T70" fmla="*/ 37 w 95"/>
              <a:gd name="T71" fmla="*/ 64 h 88"/>
              <a:gd name="T72" fmla="*/ 43 w 95"/>
              <a:gd name="T73" fmla="*/ 64 h 88"/>
              <a:gd name="T74" fmla="*/ 48 w 95"/>
              <a:gd name="T75" fmla="*/ 75 h 88"/>
              <a:gd name="T76" fmla="*/ 49 w 95"/>
              <a:gd name="T77" fmla="*/ 65 h 88"/>
              <a:gd name="T78" fmla="*/ 95 w 95"/>
              <a:gd name="T79" fmla="*/ 65 h 88"/>
              <a:gd name="T80" fmla="*/ 61 w 95"/>
              <a:gd name="T81" fmla="*/ 68 h 88"/>
              <a:gd name="T82" fmla="*/ 84 w 95"/>
              <a:gd name="T83" fmla="*/ 5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5" h="88">
                <a:moveTo>
                  <a:pt x="50" y="82"/>
                </a:moveTo>
                <a:cubicBezTo>
                  <a:pt x="0" y="82"/>
                  <a:pt x="0" y="82"/>
                  <a:pt x="0" y="82"/>
                </a:cubicBezTo>
                <a:cubicBezTo>
                  <a:pt x="0" y="11"/>
                  <a:pt x="0" y="11"/>
                  <a:pt x="0" y="11"/>
                </a:cubicBezTo>
                <a:cubicBezTo>
                  <a:pt x="9" y="11"/>
                  <a:pt x="9" y="11"/>
                  <a:pt x="9" y="11"/>
                </a:cubicBezTo>
                <a:moveTo>
                  <a:pt x="80" y="39"/>
                </a:moveTo>
                <a:cubicBezTo>
                  <a:pt x="80" y="11"/>
                  <a:pt x="80" y="11"/>
                  <a:pt x="80" y="11"/>
                </a:cubicBezTo>
                <a:cubicBezTo>
                  <a:pt x="71" y="11"/>
                  <a:pt x="71" y="11"/>
                  <a:pt x="71" y="11"/>
                </a:cubicBezTo>
                <a:moveTo>
                  <a:pt x="59" y="11"/>
                </a:moveTo>
                <a:cubicBezTo>
                  <a:pt x="21" y="11"/>
                  <a:pt x="21" y="11"/>
                  <a:pt x="21" y="11"/>
                </a:cubicBezTo>
                <a:moveTo>
                  <a:pt x="0" y="26"/>
                </a:moveTo>
                <a:cubicBezTo>
                  <a:pt x="80" y="26"/>
                  <a:pt x="80" y="26"/>
                  <a:pt x="80" y="26"/>
                </a:cubicBezTo>
                <a:moveTo>
                  <a:pt x="21" y="15"/>
                </a:moveTo>
                <a:cubicBezTo>
                  <a:pt x="21" y="6"/>
                  <a:pt x="21" y="6"/>
                  <a:pt x="21" y="6"/>
                </a:cubicBezTo>
                <a:cubicBezTo>
                  <a:pt x="21" y="3"/>
                  <a:pt x="18" y="0"/>
                  <a:pt x="15" y="0"/>
                </a:cubicBezTo>
                <a:cubicBezTo>
                  <a:pt x="15" y="0"/>
                  <a:pt x="15" y="0"/>
                  <a:pt x="15" y="0"/>
                </a:cubicBezTo>
                <a:cubicBezTo>
                  <a:pt x="12" y="0"/>
                  <a:pt x="9" y="3"/>
                  <a:pt x="9" y="6"/>
                </a:cubicBezTo>
                <a:cubicBezTo>
                  <a:pt x="9" y="15"/>
                  <a:pt x="9" y="15"/>
                  <a:pt x="9" y="15"/>
                </a:cubicBezTo>
                <a:cubicBezTo>
                  <a:pt x="9" y="18"/>
                  <a:pt x="12" y="21"/>
                  <a:pt x="15" y="21"/>
                </a:cubicBezTo>
                <a:cubicBezTo>
                  <a:pt x="15" y="21"/>
                  <a:pt x="15" y="21"/>
                  <a:pt x="15" y="21"/>
                </a:cubicBezTo>
                <a:cubicBezTo>
                  <a:pt x="18" y="21"/>
                  <a:pt x="21" y="18"/>
                  <a:pt x="21" y="15"/>
                </a:cubicBezTo>
                <a:close/>
                <a:moveTo>
                  <a:pt x="65" y="21"/>
                </a:moveTo>
                <a:cubicBezTo>
                  <a:pt x="65" y="21"/>
                  <a:pt x="65" y="21"/>
                  <a:pt x="65" y="21"/>
                </a:cubicBezTo>
                <a:cubicBezTo>
                  <a:pt x="68" y="21"/>
                  <a:pt x="71" y="18"/>
                  <a:pt x="71" y="15"/>
                </a:cubicBezTo>
                <a:cubicBezTo>
                  <a:pt x="71" y="6"/>
                  <a:pt x="71" y="6"/>
                  <a:pt x="71" y="6"/>
                </a:cubicBezTo>
                <a:cubicBezTo>
                  <a:pt x="71" y="3"/>
                  <a:pt x="68" y="0"/>
                  <a:pt x="65" y="0"/>
                </a:cubicBezTo>
                <a:cubicBezTo>
                  <a:pt x="65" y="0"/>
                  <a:pt x="65" y="0"/>
                  <a:pt x="65" y="0"/>
                </a:cubicBezTo>
                <a:cubicBezTo>
                  <a:pt x="62" y="0"/>
                  <a:pt x="59" y="3"/>
                  <a:pt x="59" y="6"/>
                </a:cubicBezTo>
                <a:cubicBezTo>
                  <a:pt x="59" y="15"/>
                  <a:pt x="59" y="15"/>
                  <a:pt x="59" y="15"/>
                </a:cubicBezTo>
                <a:cubicBezTo>
                  <a:pt x="59" y="18"/>
                  <a:pt x="62" y="21"/>
                  <a:pt x="65" y="21"/>
                </a:cubicBezTo>
                <a:close/>
                <a:moveTo>
                  <a:pt x="19" y="32"/>
                </a:moveTo>
                <a:cubicBezTo>
                  <a:pt x="8" y="32"/>
                  <a:pt x="8" y="32"/>
                  <a:pt x="8" y="32"/>
                </a:cubicBezTo>
                <a:cubicBezTo>
                  <a:pt x="8" y="43"/>
                  <a:pt x="8" y="43"/>
                  <a:pt x="8" y="43"/>
                </a:cubicBezTo>
                <a:cubicBezTo>
                  <a:pt x="19" y="43"/>
                  <a:pt x="19" y="43"/>
                  <a:pt x="19" y="43"/>
                </a:cubicBezTo>
                <a:lnTo>
                  <a:pt x="19" y="32"/>
                </a:lnTo>
                <a:close/>
                <a:moveTo>
                  <a:pt x="37" y="32"/>
                </a:moveTo>
                <a:cubicBezTo>
                  <a:pt x="26" y="32"/>
                  <a:pt x="26" y="32"/>
                  <a:pt x="26" y="32"/>
                </a:cubicBezTo>
                <a:cubicBezTo>
                  <a:pt x="26" y="43"/>
                  <a:pt x="26" y="43"/>
                  <a:pt x="26" y="43"/>
                </a:cubicBezTo>
                <a:cubicBezTo>
                  <a:pt x="37" y="43"/>
                  <a:pt x="37" y="43"/>
                  <a:pt x="37" y="43"/>
                </a:cubicBezTo>
                <a:lnTo>
                  <a:pt x="37" y="32"/>
                </a:lnTo>
                <a:close/>
                <a:moveTo>
                  <a:pt x="54" y="32"/>
                </a:moveTo>
                <a:cubicBezTo>
                  <a:pt x="43" y="32"/>
                  <a:pt x="43" y="32"/>
                  <a:pt x="43" y="32"/>
                </a:cubicBezTo>
                <a:cubicBezTo>
                  <a:pt x="43" y="43"/>
                  <a:pt x="43" y="43"/>
                  <a:pt x="43" y="43"/>
                </a:cubicBezTo>
                <a:cubicBezTo>
                  <a:pt x="54" y="43"/>
                  <a:pt x="54" y="43"/>
                  <a:pt x="54" y="43"/>
                </a:cubicBezTo>
                <a:lnTo>
                  <a:pt x="54" y="32"/>
                </a:lnTo>
                <a:close/>
                <a:moveTo>
                  <a:pt x="72" y="40"/>
                </a:moveTo>
                <a:cubicBezTo>
                  <a:pt x="72" y="32"/>
                  <a:pt x="72" y="32"/>
                  <a:pt x="72" y="32"/>
                </a:cubicBezTo>
                <a:cubicBezTo>
                  <a:pt x="60" y="32"/>
                  <a:pt x="60" y="32"/>
                  <a:pt x="60" y="32"/>
                </a:cubicBezTo>
                <a:cubicBezTo>
                  <a:pt x="60" y="42"/>
                  <a:pt x="60" y="42"/>
                  <a:pt x="60" y="42"/>
                </a:cubicBezTo>
                <a:moveTo>
                  <a:pt x="19" y="48"/>
                </a:moveTo>
                <a:cubicBezTo>
                  <a:pt x="8" y="48"/>
                  <a:pt x="8" y="48"/>
                  <a:pt x="8" y="48"/>
                </a:cubicBezTo>
                <a:cubicBezTo>
                  <a:pt x="8" y="59"/>
                  <a:pt x="8" y="59"/>
                  <a:pt x="8" y="59"/>
                </a:cubicBezTo>
                <a:cubicBezTo>
                  <a:pt x="19" y="59"/>
                  <a:pt x="19" y="59"/>
                  <a:pt x="19" y="59"/>
                </a:cubicBezTo>
                <a:lnTo>
                  <a:pt x="19" y="48"/>
                </a:lnTo>
                <a:close/>
                <a:moveTo>
                  <a:pt x="37" y="48"/>
                </a:moveTo>
                <a:cubicBezTo>
                  <a:pt x="26" y="48"/>
                  <a:pt x="26" y="48"/>
                  <a:pt x="26" y="48"/>
                </a:cubicBezTo>
                <a:cubicBezTo>
                  <a:pt x="26" y="59"/>
                  <a:pt x="26" y="59"/>
                  <a:pt x="26" y="59"/>
                </a:cubicBezTo>
                <a:cubicBezTo>
                  <a:pt x="37" y="59"/>
                  <a:pt x="37" y="59"/>
                  <a:pt x="37" y="59"/>
                </a:cubicBezTo>
                <a:lnTo>
                  <a:pt x="37" y="48"/>
                </a:lnTo>
                <a:close/>
                <a:moveTo>
                  <a:pt x="53" y="48"/>
                </a:moveTo>
                <a:cubicBezTo>
                  <a:pt x="43" y="48"/>
                  <a:pt x="43" y="48"/>
                  <a:pt x="43" y="48"/>
                </a:cubicBezTo>
                <a:cubicBezTo>
                  <a:pt x="43" y="59"/>
                  <a:pt x="43" y="59"/>
                  <a:pt x="43" y="59"/>
                </a:cubicBezTo>
                <a:cubicBezTo>
                  <a:pt x="47" y="59"/>
                  <a:pt x="47" y="59"/>
                  <a:pt x="47" y="59"/>
                </a:cubicBezTo>
                <a:moveTo>
                  <a:pt x="19" y="64"/>
                </a:moveTo>
                <a:cubicBezTo>
                  <a:pt x="8" y="64"/>
                  <a:pt x="8" y="64"/>
                  <a:pt x="8" y="64"/>
                </a:cubicBezTo>
                <a:cubicBezTo>
                  <a:pt x="8" y="75"/>
                  <a:pt x="8" y="75"/>
                  <a:pt x="8" y="75"/>
                </a:cubicBezTo>
                <a:cubicBezTo>
                  <a:pt x="19" y="75"/>
                  <a:pt x="19" y="75"/>
                  <a:pt x="19" y="75"/>
                </a:cubicBezTo>
                <a:lnTo>
                  <a:pt x="19" y="64"/>
                </a:lnTo>
                <a:close/>
                <a:moveTo>
                  <a:pt x="37" y="64"/>
                </a:moveTo>
                <a:cubicBezTo>
                  <a:pt x="26" y="64"/>
                  <a:pt x="26" y="64"/>
                  <a:pt x="26" y="64"/>
                </a:cubicBezTo>
                <a:cubicBezTo>
                  <a:pt x="26" y="75"/>
                  <a:pt x="26" y="75"/>
                  <a:pt x="26" y="75"/>
                </a:cubicBezTo>
                <a:cubicBezTo>
                  <a:pt x="37" y="75"/>
                  <a:pt x="37" y="75"/>
                  <a:pt x="37" y="75"/>
                </a:cubicBezTo>
                <a:lnTo>
                  <a:pt x="37" y="64"/>
                </a:lnTo>
                <a:close/>
                <a:moveTo>
                  <a:pt x="47" y="64"/>
                </a:moveTo>
                <a:cubicBezTo>
                  <a:pt x="43" y="64"/>
                  <a:pt x="43" y="64"/>
                  <a:pt x="43" y="64"/>
                </a:cubicBezTo>
                <a:cubicBezTo>
                  <a:pt x="43" y="75"/>
                  <a:pt x="43" y="75"/>
                  <a:pt x="43" y="75"/>
                </a:cubicBezTo>
                <a:cubicBezTo>
                  <a:pt x="48" y="75"/>
                  <a:pt x="48" y="75"/>
                  <a:pt x="48" y="75"/>
                </a:cubicBezTo>
                <a:moveTo>
                  <a:pt x="72" y="42"/>
                </a:moveTo>
                <a:cubicBezTo>
                  <a:pt x="59" y="42"/>
                  <a:pt x="49" y="52"/>
                  <a:pt x="49" y="65"/>
                </a:cubicBezTo>
                <a:cubicBezTo>
                  <a:pt x="49" y="78"/>
                  <a:pt x="59" y="88"/>
                  <a:pt x="72" y="88"/>
                </a:cubicBezTo>
                <a:cubicBezTo>
                  <a:pt x="84" y="88"/>
                  <a:pt x="95" y="78"/>
                  <a:pt x="95" y="65"/>
                </a:cubicBezTo>
                <a:cubicBezTo>
                  <a:pt x="95" y="52"/>
                  <a:pt x="84" y="42"/>
                  <a:pt x="72" y="42"/>
                </a:cubicBezTo>
                <a:close/>
                <a:moveTo>
                  <a:pt x="61" y="68"/>
                </a:moveTo>
                <a:cubicBezTo>
                  <a:pt x="71" y="79"/>
                  <a:pt x="71" y="79"/>
                  <a:pt x="71" y="79"/>
                </a:cubicBezTo>
                <a:cubicBezTo>
                  <a:pt x="84" y="51"/>
                  <a:pt x="84" y="51"/>
                  <a:pt x="84" y="51"/>
                </a:cubicBezTo>
              </a:path>
            </a:pathLst>
          </a:custGeom>
          <a:noFill/>
          <a:ln w="127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Tree>
    <p:extLst>
      <p:ext uri="{BB962C8B-B14F-4D97-AF65-F5344CB8AC3E}">
        <p14:creationId xmlns:p14="http://schemas.microsoft.com/office/powerpoint/2010/main" val="881219011"/>
      </p:ext>
    </p:extLst>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ppt_w</p:attrName>
                                            </p:attrNameLst>
                                          </p:cBhvr>
                                          <p:tavLst>
                                            <p:tav tm="0">
                                              <p:val>
                                                <p:fltVal val="0"/>
                                              </p:val>
                                            </p:tav>
                                            <p:tav tm="100000">
                                              <p:val>
                                                <p:strVal val="#ppt_w"/>
                                              </p:val>
                                            </p:tav>
                                          </p:tavLst>
                                        </p:anim>
                                        <p:anim calcmode="lin" valueType="num">
                                          <p:cBhvr>
                                            <p:cTn id="8" dur="500" fill="hold"/>
                                            <p:tgtEl>
                                              <p:spTgt spid="39"/>
                                            </p:tgtEl>
                                            <p:attrNameLst>
                                              <p:attrName>ppt_h</p:attrName>
                                            </p:attrNameLst>
                                          </p:cBhvr>
                                          <p:tavLst>
                                            <p:tav tm="0">
                                              <p:val>
                                                <p:fltVal val="0"/>
                                              </p:val>
                                            </p:tav>
                                            <p:tav tm="100000">
                                              <p:val>
                                                <p:strVal val="#ppt_h"/>
                                              </p:val>
                                            </p:tav>
                                          </p:tavLst>
                                        </p:anim>
                                        <p:animEffect transition="in" filter="fade">
                                          <p:cBhvr>
                                            <p:cTn id="9" dur="500"/>
                                            <p:tgtEl>
                                              <p:spTgt spid="39"/>
                                            </p:tgtEl>
                                          </p:cBhvr>
                                        </p:animEffect>
                                      </p:childTnLst>
                                    </p:cTn>
                                  </p:par>
                                  <p:par>
                                    <p:cTn id="10" presetID="2" presetClass="entr" presetSubtype="4" fill="hold" nodeType="withEffect" p14:presetBounceEnd="67000">
                                      <p:stCondLst>
                                        <p:cond delay="250"/>
                                      </p:stCondLst>
                                      <p:childTnLst>
                                        <p:set>
                                          <p:cBhvr>
                                            <p:cTn id="11" dur="1" fill="hold">
                                              <p:stCondLst>
                                                <p:cond delay="0"/>
                                              </p:stCondLst>
                                            </p:cTn>
                                            <p:tgtEl>
                                              <p:spTgt spid="13362"/>
                                            </p:tgtEl>
                                            <p:attrNameLst>
                                              <p:attrName>style.visibility</p:attrName>
                                            </p:attrNameLst>
                                          </p:cBhvr>
                                          <p:to>
                                            <p:strVal val="visible"/>
                                          </p:to>
                                        </p:set>
                                        <p:anim calcmode="lin" valueType="num" p14:bounceEnd="67000">
                                          <p:cBhvr additive="base">
                                            <p:cTn id="12" dur="1000" fill="hold"/>
                                            <p:tgtEl>
                                              <p:spTgt spid="13362"/>
                                            </p:tgtEl>
                                            <p:attrNameLst>
                                              <p:attrName>ppt_x</p:attrName>
                                            </p:attrNameLst>
                                          </p:cBhvr>
                                          <p:tavLst>
                                            <p:tav tm="0">
                                              <p:val>
                                                <p:strVal val="#ppt_x"/>
                                              </p:val>
                                            </p:tav>
                                            <p:tav tm="100000">
                                              <p:val>
                                                <p:strVal val="#ppt_x"/>
                                              </p:val>
                                            </p:tav>
                                          </p:tavLst>
                                        </p:anim>
                                        <p:anim calcmode="lin" valueType="num" p14:bounceEnd="67000">
                                          <p:cBhvr additive="base">
                                            <p:cTn id="13" dur="1000" fill="hold"/>
                                            <p:tgtEl>
                                              <p:spTgt spid="13362"/>
                                            </p:tgtEl>
                                            <p:attrNameLst>
                                              <p:attrName>ppt_y</p:attrName>
                                            </p:attrNameLst>
                                          </p:cBhvr>
                                          <p:tavLst>
                                            <p:tav tm="0">
                                              <p:val>
                                                <p:strVal val="1+#ppt_h/2"/>
                                              </p:val>
                                            </p:tav>
                                            <p:tav tm="100000">
                                              <p:val>
                                                <p:strVal val="#ppt_y"/>
                                              </p:val>
                                            </p:tav>
                                          </p:tavLst>
                                        </p:anim>
                                      </p:childTnLst>
                                    </p:cTn>
                                  </p:par>
                                  <p:par>
                                    <p:cTn id="14" presetID="22" presetClass="entr" presetSubtype="2" fill="hold" grpId="0" nodeType="withEffect">
                                      <p:stCondLst>
                                        <p:cond delay="500"/>
                                      </p:stCondLst>
                                      <p:childTnLst>
                                        <p:set>
                                          <p:cBhvr>
                                            <p:cTn id="15" dur="1" fill="hold">
                                              <p:stCondLst>
                                                <p:cond delay="0"/>
                                              </p:stCondLst>
                                            </p:cTn>
                                            <p:tgtEl>
                                              <p:spTgt spid="47"/>
                                            </p:tgtEl>
                                            <p:attrNameLst>
                                              <p:attrName>style.visibility</p:attrName>
                                            </p:attrNameLst>
                                          </p:cBhvr>
                                          <p:to>
                                            <p:strVal val="visible"/>
                                          </p:to>
                                        </p:set>
                                        <p:animEffect transition="in" filter="wipe(right)">
                                          <p:cBhvr>
                                            <p:cTn id="16" dur="500"/>
                                            <p:tgtEl>
                                              <p:spTgt spid="47"/>
                                            </p:tgtEl>
                                          </p:cBhvr>
                                        </p:animEffect>
                                      </p:childTnLst>
                                    </p:cTn>
                                  </p:par>
                                  <p:par>
                                    <p:cTn id="17" presetID="22" presetClass="entr" presetSubtype="8" fill="hold" grpId="0" nodeType="withEffect">
                                      <p:stCondLst>
                                        <p:cond delay="500"/>
                                      </p:stCondLst>
                                      <p:childTnLst>
                                        <p:set>
                                          <p:cBhvr>
                                            <p:cTn id="18" dur="1" fill="hold">
                                              <p:stCondLst>
                                                <p:cond delay="0"/>
                                              </p:stCondLst>
                                            </p:cTn>
                                            <p:tgtEl>
                                              <p:spTgt spid="43"/>
                                            </p:tgtEl>
                                            <p:attrNameLst>
                                              <p:attrName>style.visibility</p:attrName>
                                            </p:attrNameLst>
                                          </p:cBhvr>
                                          <p:to>
                                            <p:strVal val="visible"/>
                                          </p:to>
                                        </p:set>
                                        <p:animEffect transition="in" filter="wipe(left)">
                                          <p:cBhvr>
                                            <p:cTn id="19" dur="500"/>
                                            <p:tgtEl>
                                              <p:spTgt spid="43"/>
                                            </p:tgtEl>
                                          </p:cBhvr>
                                        </p:animEffect>
                                      </p:childTnLst>
                                    </p:cTn>
                                  </p:par>
                                  <p:par>
                                    <p:cTn id="20" presetID="22" presetClass="entr" presetSubtype="2" fill="hold" grpId="0" nodeType="withEffect">
                                      <p:stCondLst>
                                        <p:cond delay="700"/>
                                      </p:stCondLst>
                                      <p:childTnLst>
                                        <p:set>
                                          <p:cBhvr>
                                            <p:cTn id="21" dur="1" fill="hold">
                                              <p:stCondLst>
                                                <p:cond delay="0"/>
                                              </p:stCondLst>
                                            </p:cTn>
                                            <p:tgtEl>
                                              <p:spTgt spid="48"/>
                                            </p:tgtEl>
                                            <p:attrNameLst>
                                              <p:attrName>style.visibility</p:attrName>
                                            </p:attrNameLst>
                                          </p:cBhvr>
                                          <p:to>
                                            <p:strVal val="visible"/>
                                          </p:to>
                                        </p:set>
                                        <p:animEffect transition="in" filter="wipe(right)">
                                          <p:cBhvr>
                                            <p:cTn id="22" dur="500"/>
                                            <p:tgtEl>
                                              <p:spTgt spid="48"/>
                                            </p:tgtEl>
                                          </p:cBhvr>
                                        </p:animEffect>
                                      </p:childTnLst>
                                    </p:cTn>
                                  </p:par>
                                  <p:par>
                                    <p:cTn id="23" presetID="22" presetClass="entr" presetSubtype="8" fill="hold" grpId="0" nodeType="withEffect">
                                      <p:stCondLst>
                                        <p:cond delay="700"/>
                                      </p:stCondLst>
                                      <p:childTnLst>
                                        <p:set>
                                          <p:cBhvr>
                                            <p:cTn id="24" dur="1" fill="hold">
                                              <p:stCondLst>
                                                <p:cond delay="0"/>
                                              </p:stCondLst>
                                            </p:cTn>
                                            <p:tgtEl>
                                              <p:spTgt spid="44"/>
                                            </p:tgtEl>
                                            <p:attrNameLst>
                                              <p:attrName>style.visibility</p:attrName>
                                            </p:attrNameLst>
                                          </p:cBhvr>
                                          <p:to>
                                            <p:strVal val="visible"/>
                                          </p:to>
                                        </p:set>
                                        <p:animEffect transition="in" filter="wipe(left)">
                                          <p:cBhvr>
                                            <p:cTn id="25" dur="500"/>
                                            <p:tgtEl>
                                              <p:spTgt spid="44"/>
                                            </p:tgtEl>
                                          </p:cBhvr>
                                        </p:animEffect>
                                      </p:childTnLst>
                                    </p:cTn>
                                  </p:par>
                                  <p:par>
                                    <p:cTn id="26" presetID="22" presetClass="entr" presetSubtype="2" fill="hold" grpId="0" nodeType="withEffect">
                                      <p:stCondLst>
                                        <p:cond delay="900"/>
                                      </p:stCondLst>
                                      <p:childTnLst>
                                        <p:set>
                                          <p:cBhvr>
                                            <p:cTn id="27" dur="1" fill="hold">
                                              <p:stCondLst>
                                                <p:cond delay="0"/>
                                              </p:stCondLst>
                                            </p:cTn>
                                            <p:tgtEl>
                                              <p:spTgt spid="49"/>
                                            </p:tgtEl>
                                            <p:attrNameLst>
                                              <p:attrName>style.visibility</p:attrName>
                                            </p:attrNameLst>
                                          </p:cBhvr>
                                          <p:to>
                                            <p:strVal val="visible"/>
                                          </p:to>
                                        </p:set>
                                        <p:animEffect transition="in" filter="wipe(right)">
                                          <p:cBhvr>
                                            <p:cTn id="28" dur="500"/>
                                            <p:tgtEl>
                                              <p:spTgt spid="49"/>
                                            </p:tgtEl>
                                          </p:cBhvr>
                                        </p:animEffect>
                                      </p:childTnLst>
                                    </p:cTn>
                                  </p:par>
                                  <p:par>
                                    <p:cTn id="29" presetID="22" presetClass="entr" presetSubtype="8" fill="hold" grpId="0" nodeType="withEffect">
                                      <p:stCondLst>
                                        <p:cond delay="900"/>
                                      </p:stCondLst>
                                      <p:childTnLst>
                                        <p:set>
                                          <p:cBhvr>
                                            <p:cTn id="30" dur="1" fill="hold">
                                              <p:stCondLst>
                                                <p:cond delay="0"/>
                                              </p:stCondLst>
                                            </p:cTn>
                                            <p:tgtEl>
                                              <p:spTgt spid="45"/>
                                            </p:tgtEl>
                                            <p:attrNameLst>
                                              <p:attrName>style.visibility</p:attrName>
                                            </p:attrNameLst>
                                          </p:cBhvr>
                                          <p:to>
                                            <p:strVal val="visible"/>
                                          </p:to>
                                        </p:set>
                                        <p:animEffect transition="in" filter="wipe(left)">
                                          <p:cBhvr>
                                            <p:cTn id="31" dur="500"/>
                                            <p:tgtEl>
                                              <p:spTgt spid="45"/>
                                            </p:tgtEl>
                                          </p:cBhvr>
                                        </p:animEffect>
                                      </p:childTnLst>
                                    </p:cTn>
                                  </p:par>
                                  <p:par>
                                    <p:cTn id="32" presetID="22" presetClass="entr" presetSubtype="2" fill="hold" grpId="0" nodeType="withEffect">
                                      <p:stCondLst>
                                        <p:cond delay="1100"/>
                                      </p:stCondLst>
                                      <p:childTnLst>
                                        <p:set>
                                          <p:cBhvr>
                                            <p:cTn id="33" dur="1" fill="hold">
                                              <p:stCondLst>
                                                <p:cond delay="0"/>
                                              </p:stCondLst>
                                            </p:cTn>
                                            <p:tgtEl>
                                              <p:spTgt spid="50"/>
                                            </p:tgtEl>
                                            <p:attrNameLst>
                                              <p:attrName>style.visibility</p:attrName>
                                            </p:attrNameLst>
                                          </p:cBhvr>
                                          <p:to>
                                            <p:strVal val="visible"/>
                                          </p:to>
                                        </p:set>
                                        <p:animEffect transition="in" filter="wipe(right)">
                                          <p:cBhvr>
                                            <p:cTn id="34" dur="500"/>
                                            <p:tgtEl>
                                              <p:spTgt spid="50"/>
                                            </p:tgtEl>
                                          </p:cBhvr>
                                        </p:animEffect>
                                      </p:childTnLst>
                                    </p:cTn>
                                  </p:par>
                                  <p:par>
                                    <p:cTn id="35" presetID="22" presetClass="entr" presetSubtype="8" fill="hold" grpId="0" nodeType="withEffect">
                                      <p:stCondLst>
                                        <p:cond delay="1100"/>
                                      </p:stCondLst>
                                      <p:childTnLst>
                                        <p:set>
                                          <p:cBhvr>
                                            <p:cTn id="36" dur="1" fill="hold">
                                              <p:stCondLst>
                                                <p:cond delay="0"/>
                                              </p:stCondLst>
                                            </p:cTn>
                                            <p:tgtEl>
                                              <p:spTgt spid="46"/>
                                            </p:tgtEl>
                                            <p:attrNameLst>
                                              <p:attrName>style.visibility</p:attrName>
                                            </p:attrNameLst>
                                          </p:cBhvr>
                                          <p:to>
                                            <p:strVal val="visible"/>
                                          </p:to>
                                        </p:set>
                                        <p:animEffect transition="in" filter="wipe(left)">
                                          <p:cBhvr>
                                            <p:cTn id="37" dur="500"/>
                                            <p:tgtEl>
                                              <p:spTgt spid="46"/>
                                            </p:tgtEl>
                                          </p:cBhvr>
                                        </p:animEffect>
                                      </p:childTnLst>
                                    </p:cTn>
                                  </p:par>
                                  <p:par>
                                    <p:cTn id="38" presetID="2" presetClass="entr" presetSubtype="8" fill="hold" nodeType="withEffect" p14:presetBounceEnd="67000">
                                      <p:stCondLst>
                                        <p:cond delay="500"/>
                                      </p:stCondLst>
                                      <p:childTnLst>
                                        <p:set>
                                          <p:cBhvr>
                                            <p:cTn id="39" dur="1" fill="hold">
                                              <p:stCondLst>
                                                <p:cond delay="0"/>
                                              </p:stCondLst>
                                            </p:cTn>
                                            <p:tgtEl>
                                              <p:spTgt spid="5"/>
                                            </p:tgtEl>
                                            <p:attrNameLst>
                                              <p:attrName>style.visibility</p:attrName>
                                            </p:attrNameLst>
                                          </p:cBhvr>
                                          <p:to>
                                            <p:strVal val="visible"/>
                                          </p:to>
                                        </p:set>
                                        <p:anim calcmode="lin" valueType="num" p14:bounceEnd="67000">
                                          <p:cBhvr additive="base">
                                            <p:cTn id="40" dur="1000" fill="hold"/>
                                            <p:tgtEl>
                                              <p:spTgt spid="5"/>
                                            </p:tgtEl>
                                            <p:attrNameLst>
                                              <p:attrName>ppt_x</p:attrName>
                                            </p:attrNameLst>
                                          </p:cBhvr>
                                          <p:tavLst>
                                            <p:tav tm="0">
                                              <p:val>
                                                <p:strVal val="0-#ppt_w/2"/>
                                              </p:val>
                                            </p:tav>
                                            <p:tav tm="100000">
                                              <p:val>
                                                <p:strVal val="#ppt_x"/>
                                              </p:val>
                                            </p:tav>
                                          </p:tavLst>
                                        </p:anim>
                                        <p:anim calcmode="lin" valueType="num" p14:bounceEnd="67000">
                                          <p:cBhvr additive="base">
                                            <p:cTn id="41" dur="1000" fill="hold"/>
                                            <p:tgtEl>
                                              <p:spTgt spid="5"/>
                                            </p:tgtEl>
                                            <p:attrNameLst>
                                              <p:attrName>ppt_y</p:attrName>
                                            </p:attrNameLst>
                                          </p:cBhvr>
                                          <p:tavLst>
                                            <p:tav tm="0">
                                              <p:val>
                                                <p:strVal val="#ppt_y"/>
                                              </p:val>
                                            </p:tav>
                                            <p:tav tm="100000">
                                              <p:val>
                                                <p:strVal val="#ppt_y"/>
                                              </p:val>
                                            </p:tav>
                                          </p:tavLst>
                                        </p:anim>
                                      </p:childTnLst>
                                    </p:cTn>
                                  </p:par>
                                  <p:par>
                                    <p:cTn id="42" presetID="2" presetClass="entr" presetSubtype="2" fill="hold" nodeType="withEffect" p14:presetBounceEnd="67000">
                                      <p:stCondLst>
                                        <p:cond delay="500"/>
                                      </p:stCondLst>
                                      <p:childTnLst>
                                        <p:set>
                                          <p:cBhvr>
                                            <p:cTn id="43" dur="1" fill="hold">
                                              <p:stCondLst>
                                                <p:cond delay="0"/>
                                              </p:stCondLst>
                                            </p:cTn>
                                            <p:tgtEl>
                                              <p:spTgt spid="31"/>
                                            </p:tgtEl>
                                            <p:attrNameLst>
                                              <p:attrName>style.visibility</p:attrName>
                                            </p:attrNameLst>
                                          </p:cBhvr>
                                          <p:to>
                                            <p:strVal val="visible"/>
                                          </p:to>
                                        </p:set>
                                        <p:anim calcmode="lin" valueType="num" p14:bounceEnd="67000">
                                          <p:cBhvr additive="base">
                                            <p:cTn id="44" dur="1000" fill="hold"/>
                                            <p:tgtEl>
                                              <p:spTgt spid="31"/>
                                            </p:tgtEl>
                                            <p:attrNameLst>
                                              <p:attrName>ppt_x</p:attrName>
                                            </p:attrNameLst>
                                          </p:cBhvr>
                                          <p:tavLst>
                                            <p:tav tm="0">
                                              <p:val>
                                                <p:strVal val="1+#ppt_w/2"/>
                                              </p:val>
                                            </p:tav>
                                            <p:tav tm="100000">
                                              <p:val>
                                                <p:strVal val="#ppt_x"/>
                                              </p:val>
                                            </p:tav>
                                          </p:tavLst>
                                        </p:anim>
                                        <p:anim calcmode="lin" valueType="num" p14:bounceEnd="67000">
                                          <p:cBhvr additive="base">
                                            <p:cTn id="45" dur="1000" fill="hold"/>
                                            <p:tgtEl>
                                              <p:spTgt spid="31"/>
                                            </p:tgtEl>
                                            <p:attrNameLst>
                                              <p:attrName>ppt_y</p:attrName>
                                            </p:attrNameLst>
                                          </p:cBhvr>
                                          <p:tavLst>
                                            <p:tav tm="0">
                                              <p:val>
                                                <p:strVal val="#ppt_y"/>
                                              </p:val>
                                            </p:tav>
                                            <p:tav tm="100000">
                                              <p:val>
                                                <p:strVal val="#ppt_y"/>
                                              </p:val>
                                            </p:tav>
                                          </p:tavLst>
                                        </p:anim>
                                      </p:childTnLst>
                                    </p:cTn>
                                  </p:par>
                                  <p:par>
                                    <p:cTn id="46" presetID="2" presetClass="entr" presetSubtype="8" fill="hold" nodeType="withEffect" p14:presetBounceEnd="67000">
                                      <p:stCondLst>
                                        <p:cond delay="700"/>
                                      </p:stCondLst>
                                      <p:childTnLst>
                                        <p:set>
                                          <p:cBhvr>
                                            <p:cTn id="47" dur="1" fill="hold">
                                              <p:stCondLst>
                                                <p:cond delay="0"/>
                                              </p:stCondLst>
                                            </p:cTn>
                                            <p:tgtEl>
                                              <p:spTgt spid="4"/>
                                            </p:tgtEl>
                                            <p:attrNameLst>
                                              <p:attrName>style.visibility</p:attrName>
                                            </p:attrNameLst>
                                          </p:cBhvr>
                                          <p:to>
                                            <p:strVal val="visible"/>
                                          </p:to>
                                        </p:set>
                                        <p:anim calcmode="lin" valueType="num" p14:bounceEnd="67000">
                                          <p:cBhvr additive="base">
                                            <p:cTn id="48" dur="1000" fill="hold"/>
                                            <p:tgtEl>
                                              <p:spTgt spid="4"/>
                                            </p:tgtEl>
                                            <p:attrNameLst>
                                              <p:attrName>ppt_x</p:attrName>
                                            </p:attrNameLst>
                                          </p:cBhvr>
                                          <p:tavLst>
                                            <p:tav tm="0">
                                              <p:val>
                                                <p:strVal val="0-#ppt_w/2"/>
                                              </p:val>
                                            </p:tav>
                                            <p:tav tm="100000">
                                              <p:val>
                                                <p:strVal val="#ppt_x"/>
                                              </p:val>
                                            </p:tav>
                                          </p:tavLst>
                                        </p:anim>
                                        <p:anim calcmode="lin" valueType="num" p14:bounceEnd="67000">
                                          <p:cBhvr additive="base">
                                            <p:cTn id="49" dur="1000" fill="hold"/>
                                            <p:tgtEl>
                                              <p:spTgt spid="4"/>
                                            </p:tgtEl>
                                            <p:attrNameLst>
                                              <p:attrName>ppt_y</p:attrName>
                                            </p:attrNameLst>
                                          </p:cBhvr>
                                          <p:tavLst>
                                            <p:tav tm="0">
                                              <p:val>
                                                <p:strVal val="#ppt_y"/>
                                              </p:val>
                                            </p:tav>
                                            <p:tav tm="100000">
                                              <p:val>
                                                <p:strVal val="#ppt_y"/>
                                              </p:val>
                                            </p:tav>
                                          </p:tavLst>
                                        </p:anim>
                                      </p:childTnLst>
                                    </p:cTn>
                                  </p:par>
                                  <p:par>
                                    <p:cTn id="50" presetID="2" presetClass="entr" presetSubtype="2" fill="hold" nodeType="withEffect" p14:presetBounceEnd="67000">
                                      <p:stCondLst>
                                        <p:cond delay="700"/>
                                      </p:stCondLst>
                                      <p:childTnLst>
                                        <p:set>
                                          <p:cBhvr>
                                            <p:cTn id="51" dur="1" fill="hold">
                                              <p:stCondLst>
                                                <p:cond delay="0"/>
                                              </p:stCondLst>
                                            </p:cTn>
                                            <p:tgtEl>
                                              <p:spTgt spid="32"/>
                                            </p:tgtEl>
                                            <p:attrNameLst>
                                              <p:attrName>style.visibility</p:attrName>
                                            </p:attrNameLst>
                                          </p:cBhvr>
                                          <p:to>
                                            <p:strVal val="visible"/>
                                          </p:to>
                                        </p:set>
                                        <p:anim calcmode="lin" valueType="num" p14:bounceEnd="67000">
                                          <p:cBhvr additive="base">
                                            <p:cTn id="52" dur="1000" fill="hold"/>
                                            <p:tgtEl>
                                              <p:spTgt spid="32"/>
                                            </p:tgtEl>
                                            <p:attrNameLst>
                                              <p:attrName>ppt_x</p:attrName>
                                            </p:attrNameLst>
                                          </p:cBhvr>
                                          <p:tavLst>
                                            <p:tav tm="0">
                                              <p:val>
                                                <p:strVal val="1+#ppt_w/2"/>
                                              </p:val>
                                            </p:tav>
                                            <p:tav tm="100000">
                                              <p:val>
                                                <p:strVal val="#ppt_x"/>
                                              </p:val>
                                            </p:tav>
                                          </p:tavLst>
                                        </p:anim>
                                        <p:anim calcmode="lin" valueType="num" p14:bounceEnd="67000">
                                          <p:cBhvr additive="base">
                                            <p:cTn id="53" dur="1000" fill="hold"/>
                                            <p:tgtEl>
                                              <p:spTgt spid="32"/>
                                            </p:tgtEl>
                                            <p:attrNameLst>
                                              <p:attrName>ppt_y</p:attrName>
                                            </p:attrNameLst>
                                          </p:cBhvr>
                                          <p:tavLst>
                                            <p:tav tm="0">
                                              <p:val>
                                                <p:strVal val="#ppt_y"/>
                                              </p:val>
                                            </p:tav>
                                            <p:tav tm="100000">
                                              <p:val>
                                                <p:strVal val="#ppt_y"/>
                                              </p:val>
                                            </p:tav>
                                          </p:tavLst>
                                        </p:anim>
                                      </p:childTnLst>
                                    </p:cTn>
                                  </p:par>
                                  <p:par>
                                    <p:cTn id="54" presetID="2" presetClass="entr" presetSubtype="8" fill="hold" nodeType="withEffect" p14:presetBounceEnd="67000">
                                      <p:stCondLst>
                                        <p:cond delay="900"/>
                                      </p:stCondLst>
                                      <p:childTnLst>
                                        <p:set>
                                          <p:cBhvr>
                                            <p:cTn id="55" dur="1" fill="hold">
                                              <p:stCondLst>
                                                <p:cond delay="0"/>
                                              </p:stCondLst>
                                            </p:cTn>
                                            <p:tgtEl>
                                              <p:spTgt spid="3"/>
                                            </p:tgtEl>
                                            <p:attrNameLst>
                                              <p:attrName>style.visibility</p:attrName>
                                            </p:attrNameLst>
                                          </p:cBhvr>
                                          <p:to>
                                            <p:strVal val="visible"/>
                                          </p:to>
                                        </p:set>
                                        <p:anim calcmode="lin" valueType="num" p14:bounceEnd="67000">
                                          <p:cBhvr additive="base">
                                            <p:cTn id="56" dur="1000" fill="hold"/>
                                            <p:tgtEl>
                                              <p:spTgt spid="3"/>
                                            </p:tgtEl>
                                            <p:attrNameLst>
                                              <p:attrName>ppt_x</p:attrName>
                                            </p:attrNameLst>
                                          </p:cBhvr>
                                          <p:tavLst>
                                            <p:tav tm="0">
                                              <p:val>
                                                <p:strVal val="0-#ppt_w/2"/>
                                              </p:val>
                                            </p:tav>
                                            <p:tav tm="100000">
                                              <p:val>
                                                <p:strVal val="#ppt_x"/>
                                              </p:val>
                                            </p:tav>
                                          </p:tavLst>
                                        </p:anim>
                                        <p:anim calcmode="lin" valueType="num" p14:bounceEnd="67000">
                                          <p:cBhvr additive="base">
                                            <p:cTn id="57" dur="1000" fill="hold"/>
                                            <p:tgtEl>
                                              <p:spTgt spid="3"/>
                                            </p:tgtEl>
                                            <p:attrNameLst>
                                              <p:attrName>ppt_y</p:attrName>
                                            </p:attrNameLst>
                                          </p:cBhvr>
                                          <p:tavLst>
                                            <p:tav tm="0">
                                              <p:val>
                                                <p:strVal val="#ppt_y"/>
                                              </p:val>
                                            </p:tav>
                                            <p:tav tm="100000">
                                              <p:val>
                                                <p:strVal val="#ppt_y"/>
                                              </p:val>
                                            </p:tav>
                                          </p:tavLst>
                                        </p:anim>
                                      </p:childTnLst>
                                    </p:cTn>
                                  </p:par>
                                  <p:par>
                                    <p:cTn id="58" presetID="2" presetClass="entr" presetSubtype="2" fill="hold" nodeType="withEffect" p14:presetBounceEnd="67000">
                                      <p:stCondLst>
                                        <p:cond delay="900"/>
                                      </p:stCondLst>
                                      <p:childTnLst>
                                        <p:set>
                                          <p:cBhvr>
                                            <p:cTn id="59" dur="1" fill="hold">
                                              <p:stCondLst>
                                                <p:cond delay="0"/>
                                              </p:stCondLst>
                                            </p:cTn>
                                            <p:tgtEl>
                                              <p:spTgt spid="33"/>
                                            </p:tgtEl>
                                            <p:attrNameLst>
                                              <p:attrName>style.visibility</p:attrName>
                                            </p:attrNameLst>
                                          </p:cBhvr>
                                          <p:to>
                                            <p:strVal val="visible"/>
                                          </p:to>
                                        </p:set>
                                        <p:anim calcmode="lin" valueType="num" p14:bounceEnd="67000">
                                          <p:cBhvr additive="base">
                                            <p:cTn id="60" dur="1000" fill="hold"/>
                                            <p:tgtEl>
                                              <p:spTgt spid="33"/>
                                            </p:tgtEl>
                                            <p:attrNameLst>
                                              <p:attrName>ppt_x</p:attrName>
                                            </p:attrNameLst>
                                          </p:cBhvr>
                                          <p:tavLst>
                                            <p:tav tm="0">
                                              <p:val>
                                                <p:strVal val="1+#ppt_w/2"/>
                                              </p:val>
                                            </p:tav>
                                            <p:tav tm="100000">
                                              <p:val>
                                                <p:strVal val="#ppt_x"/>
                                              </p:val>
                                            </p:tav>
                                          </p:tavLst>
                                        </p:anim>
                                        <p:anim calcmode="lin" valueType="num" p14:bounceEnd="67000">
                                          <p:cBhvr additive="base">
                                            <p:cTn id="61" dur="1000" fill="hold"/>
                                            <p:tgtEl>
                                              <p:spTgt spid="33"/>
                                            </p:tgtEl>
                                            <p:attrNameLst>
                                              <p:attrName>ppt_y</p:attrName>
                                            </p:attrNameLst>
                                          </p:cBhvr>
                                          <p:tavLst>
                                            <p:tav tm="0">
                                              <p:val>
                                                <p:strVal val="#ppt_y"/>
                                              </p:val>
                                            </p:tav>
                                            <p:tav tm="100000">
                                              <p:val>
                                                <p:strVal val="#ppt_y"/>
                                              </p:val>
                                            </p:tav>
                                          </p:tavLst>
                                        </p:anim>
                                      </p:childTnLst>
                                    </p:cTn>
                                  </p:par>
                                  <p:par>
                                    <p:cTn id="62" presetID="2" presetClass="entr" presetSubtype="8" fill="hold" nodeType="withEffect" p14:presetBounceEnd="67000">
                                      <p:stCondLst>
                                        <p:cond delay="1100"/>
                                      </p:stCondLst>
                                      <p:childTnLst>
                                        <p:set>
                                          <p:cBhvr>
                                            <p:cTn id="63" dur="1" fill="hold">
                                              <p:stCondLst>
                                                <p:cond delay="0"/>
                                              </p:stCondLst>
                                            </p:cTn>
                                            <p:tgtEl>
                                              <p:spTgt spid="2"/>
                                            </p:tgtEl>
                                            <p:attrNameLst>
                                              <p:attrName>style.visibility</p:attrName>
                                            </p:attrNameLst>
                                          </p:cBhvr>
                                          <p:to>
                                            <p:strVal val="visible"/>
                                          </p:to>
                                        </p:set>
                                        <p:anim calcmode="lin" valueType="num" p14:bounceEnd="67000">
                                          <p:cBhvr additive="base">
                                            <p:cTn id="64" dur="1000" fill="hold"/>
                                            <p:tgtEl>
                                              <p:spTgt spid="2"/>
                                            </p:tgtEl>
                                            <p:attrNameLst>
                                              <p:attrName>ppt_x</p:attrName>
                                            </p:attrNameLst>
                                          </p:cBhvr>
                                          <p:tavLst>
                                            <p:tav tm="0">
                                              <p:val>
                                                <p:strVal val="0-#ppt_w/2"/>
                                              </p:val>
                                            </p:tav>
                                            <p:tav tm="100000">
                                              <p:val>
                                                <p:strVal val="#ppt_x"/>
                                              </p:val>
                                            </p:tav>
                                          </p:tavLst>
                                        </p:anim>
                                        <p:anim calcmode="lin" valueType="num" p14:bounceEnd="67000">
                                          <p:cBhvr additive="base">
                                            <p:cTn id="65" dur="1000" fill="hold"/>
                                            <p:tgtEl>
                                              <p:spTgt spid="2"/>
                                            </p:tgtEl>
                                            <p:attrNameLst>
                                              <p:attrName>ppt_y</p:attrName>
                                            </p:attrNameLst>
                                          </p:cBhvr>
                                          <p:tavLst>
                                            <p:tav tm="0">
                                              <p:val>
                                                <p:strVal val="#ppt_y"/>
                                              </p:val>
                                            </p:tav>
                                            <p:tav tm="100000">
                                              <p:val>
                                                <p:strVal val="#ppt_y"/>
                                              </p:val>
                                            </p:tav>
                                          </p:tavLst>
                                        </p:anim>
                                      </p:childTnLst>
                                    </p:cTn>
                                  </p:par>
                                  <p:par>
                                    <p:cTn id="66" presetID="2" presetClass="entr" presetSubtype="2" fill="hold" nodeType="withEffect" p14:presetBounceEnd="67000">
                                      <p:stCondLst>
                                        <p:cond delay="1100"/>
                                      </p:stCondLst>
                                      <p:childTnLst>
                                        <p:set>
                                          <p:cBhvr>
                                            <p:cTn id="67" dur="1" fill="hold">
                                              <p:stCondLst>
                                                <p:cond delay="0"/>
                                              </p:stCondLst>
                                            </p:cTn>
                                            <p:tgtEl>
                                              <p:spTgt spid="34"/>
                                            </p:tgtEl>
                                            <p:attrNameLst>
                                              <p:attrName>style.visibility</p:attrName>
                                            </p:attrNameLst>
                                          </p:cBhvr>
                                          <p:to>
                                            <p:strVal val="visible"/>
                                          </p:to>
                                        </p:set>
                                        <p:anim calcmode="lin" valueType="num" p14:bounceEnd="67000">
                                          <p:cBhvr additive="base">
                                            <p:cTn id="68" dur="1000" fill="hold"/>
                                            <p:tgtEl>
                                              <p:spTgt spid="34"/>
                                            </p:tgtEl>
                                            <p:attrNameLst>
                                              <p:attrName>ppt_x</p:attrName>
                                            </p:attrNameLst>
                                          </p:cBhvr>
                                          <p:tavLst>
                                            <p:tav tm="0">
                                              <p:val>
                                                <p:strVal val="1+#ppt_w/2"/>
                                              </p:val>
                                            </p:tav>
                                            <p:tav tm="100000">
                                              <p:val>
                                                <p:strVal val="#ppt_x"/>
                                              </p:val>
                                            </p:tav>
                                          </p:tavLst>
                                        </p:anim>
                                        <p:anim calcmode="lin" valueType="num" p14:bounceEnd="67000">
                                          <p:cBhvr additive="base">
                                            <p:cTn id="69" dur="1000" fill="hold"/>
                                            <p:tgtEl>
                                              <p:spTgt spid="34"/>
                                            </p:tgtEl>
                                            <p:attrNameLst>
                                              <p:attrName>ppt_y</p:attrName>
                                            </p:attrNameLst>
                                          </p:cBhvr>
                                          <p:tavLst>
                                            <p:tav tm="0">
                                              <p:val>
                                                <p:strVal val="#ppt_y"/>
                                              </p:val>
                                            </p:tav>
                                            <p:tav tm="100000">
                                              <p:val>
                                                <p:strVal val="#ppt_y"/>
                                              </p:val>
                                            </p:tav>
                                          </p:tavLst>
                                        </p:anim>
                                      </p:childTnLst>
                                    </p:cTn>
                                  </p:par>
                                  <p:par>
                                    <p:cTn id="70" presetID="53" presetClass="entr" presetSubtype="16" fill="hold" grpId="0" nodeType="withEffect">
                                      <p:stCondLst>
                                        <p:cond delay="1750"/>
                                      </p:stCondLst>
                                      <p:childTnLst>
                                        <p:set>
                                          <p:cBhvr>
                                            <p:cTn id="71" dur="1" fill="hold">
                                              <p:stCondLst>
                                                <p:cond delay="0"/>
                                              </p:stCondLst>
                                            </p:cTn>
                                            <p:tgtEl>
                                              <p:spTgt spid="99"/>
                                            </p:tgtEl>
                                            <p:attrNameLst>
                                              <p:attrName>style.visibility</p:attrName>
                                            </p:attrNameLst>
                                          </p:cBhvr>
                                          <p:to>
                                            <p:strVal val="visible"/>
                                          </p:to>
                                        </p:set>
                                        <p:anim calcmode="lin" valueType="num">
                                          <p:cBhvr>
                                            <p:cTn id="72" dur="500" fill="hold"/>
                                            <p:tgtEl>
                                              <p:spTgt spid="99"/>
                                            </p:tgtEl>
                                            <p:attrNameLst>
                                              <p:attrName>ppt_w</p:attrName>
                                            </p:attrNameLst>
                                          </p:cBhvr>
                                          <p:tavLst>
                                            <p:tav tm="0">
                                              <p:val>
                                                <p:fltVal val="0"/>
                                              </p:val>
                                            </p:tav>
                                            <p:tav tm="100000">
                                              <p:val>
                                                <p:strVal val="#ppt_w"/>
                                              </p:val>
                                            </p:tav>
                                          </p:tavLst>
                                        </p:anim>
                                        <p:anim calcmode="lin" valueType="num">
                                          <p:cBhvr>
                                            <p:cTn id="73" dur="500" fill="hold"/>
                                            <p:tgtEl>
                                              <p:spTgt spid="99"/>
                                            </p:tgtEl>
                                            <p:attrNameLst>
                                              <p:attrName>ppt_h</p:attrName>
                                            </p:attrNameLst>
                                          </p:cBhvr>
                                          <p:tavLst>
                                            <p:tav tm="0">
                                              <p:val>
                                                <p:fltVal val="0"/>
                                              </p:val>
                                            </p:tav>
                                            <p:tav tm="100000">
                                              <p:val>
                                                <p:strVal val="#ppt_h"/>
                                              </p:val>
                                            </p:tav>
                                          </p:tavLst>
                                        </p:anim>
                                        <p:animEffect transition="in" filter="fade">
                                          <p:cBhvr>
                                            <p:cTn id="74" dur="500"/>
                                            <p:tgtEl>
                                              <p:spTgt spid="99"/>
                                            </p:tgtEl>
                                          </p:cBhvr>
                                        </p:animEffect>
                                      </p:childTnLst>
                                    </p:cTn>
                                  </p:par>
                                  <p:par>
                                    <p:cTn id="75" presetID="53" presetClass="entr" presetSubtype="16" fill="hold" grpId="0" nodeType="withEffect">
                                      <p:stCondLst>
                                        <p:cond delay="1750"/>
                                      </p:stCondLst>
                                      <p:childTnLst>
                                        <p:set>
                                          <p:cBhvr>
                                            <p:cTn id="76" dur="1" fill="hold">
                                              <p:stCondLst>
                                                <p:cond delay="0"/>
                                              </p:stCondLst>
                                            </p:cTn>
                                            <p:tgtEl>
                                              <p:spTgt spid="100"/>
                                            </p:tgtEl>
                                            <p:attrNameLst>
                                              <p:attrName>style.visibility</p:attrName>
                                            </p:attrNameLst>
                                          </p:cBhvr>
                                          <p:to>
                                            <p:strVal val="visible"/>
                                          </p:to>
                                        </p:set>
                                        <p:anim calcmode="lin" valueType="num">
                                          <p:cBhvr>
                                            <p:cTn id="77" dur="500" fill="hold"/>
                                            <p:tgtEl>
                                              <p:spTgt spid="100"/>
                                            </p:tgtEl>
                                            <p:attrNameLst>
                                              <p:attrName>ppt_w</p:attrName>
                                            </p:attrNameLst>
                                          </p:cBhvr>
                                          <p:tavLst>
                                            <p:tav tm="0">
                                              <p:val>
                                                <p:fltVal val="0"/>
                                              </p:val>
                                            </p:tav>
                                            <p:tav tm="100000">
                                              <p:val>
                                                <p:strVal val="#ppt_w"/>
                                              </p:val>
                                            </p:tav>
                                          </p:tavLst>
                                        </p:anim>
                                        <p:anim calcmode="lin" valueType="num">
                                          <p:cBhvr>
                                            <p:cTn id="78" dur="500" fill="hold"/>
                                            <p:tgtEl>
                                              <p:spTgt spid="100"/>
                                            </p:tgtEl>
                                            <p:attrNameLst>
                                              <p:attrName>ppt_h</p:attrName>
                                            </p:attrNameLst>
                                          </p:cBhvr>
                                          <p:tavLst>
                                            <p:tav tm="0">
                                              <p:val>
                                                <p:fltVal val="0"/>
                                              </p:val>
                                            </p:tav>
                                            <p:tav tm="100000">
                                              <p:val>
                                                <p:strVal val="#ppt_h"/>
                                              </p:val>
                                            </p:tav>
                                          </p:tavLst>
                                        </p:anim>
                                        <p:animEffect transition="in" filter="fade">
                                          <p:cBhvr>
                                            <p:cTn id="79" dur="500"/>
                                            <p:tgtEl>
                                              <p:spTgt spid="100"/>
                                            </p:tgtEl>
                                          </p:cBhvr>
                                        </p:animEffect>
                                      </p:childTnLst>
                                    </p:cTn>
                                  </p:par>
                                  <p:par>
                                    <p:cTn id="80" presetID="53" presetClass="entr" presetSubtype="16" fill="hold" grpId="0" nodeType="withEffect">
                                      <p:stCondLst>
                                        <p:cond delay="1750"/>
                                      </p:stCondLst>
                                      <p:childTnLst>
                                        <p:set>
                                          <p:cBhvr>
                                            <p:cTn id="81" dur="1" fill="hold">
                                              <p:stCondLst>
                                                <p:cond delay="0"/>
                                              </p:stCondLst>
                                            </p:cTn>
                                            <p:tgtEl>
                                              <p:spTgt spid="98"/>
                                            </p:tgtEl>
                                            <p:attrNameLst>
                                              <p:attrName>style.visibility</p:attrName>
                                            </p:attrNameLst>
                                          </p:cBhvr>
                                          <p:to>
                                            <p:strVal val="visible"/>
                                          </p:to>
                                        </p:set>
                                        <p:anim calcmode="lin" valueType="num">
                                          <p:cBhvr>
                                            <p:cTn id="82" dur="500" fill="hold"/>
                                            <p:tgtEl>
                                              <p:spTgt spid="98"/>
                                            </p:tgtEl>
                                            <p:attrNameLst>
                                              <p:attrName>ppt_w</p:attrName>
                                            </p:attrNameLst>
                                          </p:cBhvr>
                                          <p:tavLst>
                                            <p:tav tm="0">
                                              <p:val>
                                                <p:fltVal val="0"/>
                                              </p:val>
                                            </p:tav>
                                            <p:tav tm="100000">
                                              <p:val>
                                                <p:strVal val="#ppt_w"/>
                                              </p:val>
                                            </p:tav>
                                          </p:tavLst>
                                        </p:anim>
                                        <p:anim calcmode="lin" valueType="num">
                                          <p:cBhvr>
                                            <p:cTn id="83" dur="500" fill="hold"/>
                                            <p:tgtEl>
                                              <p:spTgt spid="98"/>
                                            </p:tgtEl>
                                            <p:attrNameLst>
                                              <p:attrName>ppt_h</p:attrName>
                                            </p:attrNameLst>
                                          </p:cBhvr>
                                          <p:tavLst>
                                            <p:tav tm="0">
                                              <p:val>
                                                <p:fltVal val="0"/>
                                              </p:val>
                                            </p:tav>
                                            <p:tav tm="100000">
                                              <p:val>
                                                <p:strVal val="#ppt_h"/>
                                              </p:val>
                                            </p:tav>
                                          </p:tavLst>
                                        </p:anim>
                                        <p:animEffect transition="in" filter="fade">
                                          <p:cBhvr>
                                            <p:cTn id="84" dur="500"/>
                                            <p:tgtEl>
                                              <p:spTgt spid="98"/>
                                            </p:tgtEl>
                                          </p:cBhvr>
                                        </p:animEffect>
                                      </p:childTnLst>
                                    </p:cTn>
                                  </p:par>
                                  <p:par>
                                    <p:cTn id="85" presetID="53" presetClass="entr" presetSubtype="16" fill="hold" grpId="0" nodeType="withEffect">
                                      <p:stCondLst>
                                        <p:cond delay="1750"/>
                                      </p:stCondLst>
                                      <p:childTnLst>
                                        <p:set>
                                          <p:cBhvr>
                                            <p:cTn id="86" dur="1" fill="hold">
                                              <p:stCondLst>
                                                <p:cond delay="0"/>
                                              </p:stCondLst>
                                            </p:cTn>
                                            <p:tgtEl>
                                              <p:spTgt spid="97"/>
                                            </p:tgtEl>
                                            <p:attrNameLst>
                                              <p:attrName>style.visibility</p:attrName>
                                            </p:attrNameLst>
                                          </p:cBhvr>
                                          <p:to>
                                            <p:strVal val="visible"/>
                                          </p:to>
                                        </p:set>
                                        <p:anim calcmode="lin" valueType="num">
                                          <p:cBhvr>
                                            <p:cTn id="87" dur="500" fill="hold"/>
                                            <p:tgtEl>
                                              <p:spTgt spid="97"/>
                                            </p:tgtEl>
                                            <p:attrNameLst>
                                              <p:attrName>ppt_w</p:attrName>
                                            </p:attrNameLst>
                                          </p:cBhvr>
                                          <p:tavLst>
                                            <p:tav tm="0">
                                              <p:val>
                                                <p:fltVal val="0"/>
                                              </p:val>
                                            </p:tav>
                                            <p:tav tm="100000">
                                              <p:val>
                                                <p:strVal val="#ppt_w"/>
                                              </p:val>
                                            </p:tav>
                                          </p:tavLst>
                                        </p:anim>
                                        <p:anim calcmode="lin" valueType="num">
                                          <p:cBhvr>
                                            <p:cTn id="88" dur="500" fill="hold"/>
                                            <p:tgtEl>
                                              <p:spTgt spid="97"/>
                                            </p:tgtEl>
                                            <p:attrNameLst>
                                              <p:attrName>ppt_h</p:attrName>
                                            </p:attrNameLst>
                                          </p:cBhvr>
                                          <p:tavLst>
                                            <p:tav tm="0">
                                              <p:val>
                                                <p:fltVal val="0"/>
                                              </p:val>
                                            </p:tav>
                                            <p:tav tm="100000">
                                              <p:val>
                                                <p:strVal val="#ppt_h"/>
                                              </p:val>
                                            </p:tav>
                                          </p:tavLst>
                                        </p:anim>
                                        <p:animEffect transition="in" filter="fade">
                                          <p:cBhvr>
                                            <p:cTn id="89" dur="500"/>
                                            <p:tgtEl>
                                              <p:spTgt spid="97"/>
                                            </p:tgtEl>
                                          </p:cBhvr>
                                        </p:animEffect>
                                      </p:childTnLst>
                                    </p:cTn>
                                  </p:par>
                                  <p:par>
                                    <p:cTn id="90" presetID="53" presetClass="entr" presetSubtype="16" fill="hold" grpId="0" nodeType="withEffect">
                                      <p:stCondLst>
                                        <p:cond delay="1750"/>
                                      </p:stCondLst>
                                      <p:childTnLst>
                                        <p:set>
                                          <p:cBhvr>
                                            <p:cTn id="91" dur="1" fill="hold">
                                              <p:stCondLst>
                                                <p:cond delay="0"/>
                                              </p:stCondLst>
                                            </p:cTn>
                                            <p:tgtEl>
                                              <p:spTgt spid="94"/>
                                            </p:tgtEl>
                                            <p:attrNameLst>
                                              <p:attrName>style.visibility</p:attrName>
                                            </p:attrNameLst>
                                          </p:cBhvr>
                                          <p:to>
                                            <p:strVal val="visible"/>
                                          </p:to>
                                        </p:set>
                                        <p:anim calcmode="lin" valueType="num">
                                          <p:cBhvr>
                                            <p:cTn id="92" dur="500" fill="hold"/>
                                            <p:tgtEl>
                                              <p:spTgt spid="94"/>
                                            </p:tgtEl>
                                            <p:attrNameLst>
                                              <p:attrName>ppt_w</p:attrName>
                                            </p:attrNameLst>
                                          </p:cBhvr>
                                          <p:tavLst>
                                            <p:tav tm="0">
                                              <p:val>
                                                <p:fltVal val="0"/>
                                              </p:val>
                                            </p:tav>
                                            <p:tav tm="100000">
                                              <p:val>
                                                <p:strVal val="#ppt_w"/>
                                              </p:val>
                                            </p:tav>
                                          </p:tavLst>
                                        </p:anim>
                                        <p:anim calcmode="lin" valueType="num">
                                          <p:cBhvr>
                                            <p:cTn id="93" dur="500" fill="hold"/>
                                            <p:tgtEl>
                                              <p:spTgt spid="94"/>
                                            </p:tgtEl>
                                            <p:attrNameLst>
                                              <p:attrName>ppt_h</p:attrName>
                                            </p:attrNameLst>
                                          </p:cBhvr>
                                          <p:tavLst>
                                            <p:tav tm="0">
                                              <p:val>
                                                <p:fltVal val="0"/>
                                              </p:val>
                                            </p:tav>
                                            <p:tav tm="100000">
                                              <p:val>
                                                <p:strVal val="#ppt_h"/>
                                              </p:val>
                                            </p:tav>
                                          </p:tavLst>
                                        </p:anim>
                                        <p:animEffect transition="in" filter="fade">
                                          <p:cBhvr>
                                            <p:cTn id="94" dur="500"/>
                                            <p:tgtEl>
                                              <p:spTgt spid="94"/>
                                            </p:tgtEl>
                                          </p:cBhvr>
                                        </p:animEffect>
                                      </p:childTnLst>
                                    </p:cTn>
                                  </p:par>
                                  <p:par>
                                    <p:cTn id="95" presetID="53" presetClass="entr" presetSubtype="16" fill="hold" grpId="0" nodeType="withEffect">
                                      <p:stCondLst>
                                        <p:cond delay="1750"/>
                                      </p:stCondLst>
                                      <p:childTnLst>
                                        <p:set>
                                          <p:cBhvr>
                                            <p:cTn id="96" dur="1" fill="hold">
                                              <p:stCondLst>
                                                <p:cond delay="0"/>
                                              </p:stCondLst>
                                            </p:cTn>
                                            <p:tgtEl>
                                              <p:spTgt spid="96"/>
                                            </p:tgtEl>
                                            <p:attrNameLst>
                                              <p:attrName>style.visibility</p:attrName>
                                            </p:attrNameLst>
                                          </p:cBhvr>
                                          <p:to>
                                            <p:strVal val="visible"/>
                                          </p:to>
                                        </p:set>
                                        <p:anim calcmode="lin" valueType="num">
                                          <p:cBhvr>
                                            <p:cTn id="97" dur="500" fill="hold"/>
                                            <p:tgtEl>
                                              <p:spTgt spid="96"/>
                                            </p:tgtEl>
                                            <p:attrNameLst>
                                              <p:attrName>ppt_w</p:attrName>
                                            </p:attrNameLst>
                                          </p:cBhvr>
                                          <p:tavLst>
                                            <p:tav tm="0">
                                              <p:val>
                                                <p:fltVal val="0"/>
                                              </p:val>
                                            </p:tav>
                                            <p:tav tm="100000">
                                              <p:val>
                                                <p:strVal val="#ppt_w"/>
                                              </p:val>
                                            </p:tav>
                                          </p:tavLst>
                                        </p:anim>
                                        <p:anim calcmode="lin" valueType="num">
                                          <p:cBhvr>
                                            <p:cTn id="98" dur="500" fill="hold"/>
                                            <p:tgtEl>
                                              <p:spTgt spid="96"/>
                                            </p:tgtEl>
                                            <p:attrNameLst>
                                              <p:attrName>ppt_h</p:attrName>
                                            </p:attrNameLst>
                                          </p:cBhvr>
                                          <p:tavLst>
                                            <p:tav tm="0">
                                              <p:val>
                                                <p:fltVal val="0"/>
                                              </p:val>
                                            </p:tav>
                                            <p:tav tm="100000">
                                              <p:val>
                                                <p:strVal val="#ppt_h"/>
                                              </p:val>
                                            </p:tav>
                                          </p:tavLst>
                                        </p:anim>
                                        <p:animEffect transition="in" filter="fade">
                                          <p:cBhvr>
                                            <p:cTn id="99" dur="500"/>
                                            <p:tgtEl>
                                              <p:spTgt spid="96"/>
                                            </p:tgtEl>
                                          </p:cBhvr>
                                        </p:animEffect>
                                      </p:childTnLst>
                                    </p:cTn>
                                  </p:par>
                                  <p:par>
                                    <p:cTn id="100" presetID="53" presetClass="entr" presetSubtype="16" fill="hold" grpId="0" nodeType="withEffect">
                                      <p:stCondLst>
                                        <p:cond delay="1750"/>
                                      </p:stCondLst>
                                      <p:childTnLst>
                                        <p:set>
                                          <p:cBhvr>
                                            <p:cTn id="101" dur="1" fill="hold">
                                              <p:stCondLst>
                                                <p:cond delay="0"/>
                                              </p:stCondLst>
                                            </p:cTn>
                                            <p:tgtEl>
                                              <p:spTgt spid="93"/>
                                            </p:tgtEl>
                                            <p:attrNameLst>
                                              <p:attrName>style.visibility</p:attrName>
                                            </p:attrNameLst>
                                          </p:cBhvr>
                                          <p:to>
                                            <p:strVal val="visible"/>
                                          </p:to>
                                        </p:set>
                                        <p:anim calcmode="lin" valueType="num">
                                          <p:cBhvr>
                                            <p:cTn id="102" dur="500" fill="hold"/>
                                            <p:tgtEl>
                                              <p:spTgt spid="93"/>
                                            </p:tgtEl>
                                            <p:attrNameLst>
                                              <p:attrName>ppt_w</p:attrName>
                                            </p:attrNameLst>
                                          </p:cBhvr>
                                          <p:tavLst>
                                            <p:tav tm="0">
                                              <p:val>
                                                <p:fltVal val="0"/>
                                              </p:val>
                                            </p:tav>
                                            <p:tav tm="100000">
                                              <p:val>
                                                <p:strVal val="#ppt_w"/>
                                              </p:val>
                                            </p:tav>
                                          </p:tavLst>
                                        </p:anim>
                                        <p:anim calcmode="lin" valueType="num">
                                          <p:cBhvr>
                                            <p:cTn id="103" dur="500" fill="hold"/>
                                            <p:tgtEl>
                                              <p:spTgt spid="93"/>
                                            </p:tgtEl>
                                            <p:attrNameLst>
                                              <p:attrName>ppt_h</p:attrName>
                                            </p:attrNameLst>
                                          </p:cBhvr>
                                          <p:tavLst>
                                            <p:tav tm="0">
                                              <p:val>
                                                <p:fltVal val="0"/>
                                              </p:val>
                                            </p:tav>
                                            <p:tav tm="100000">
                                              <p:val>
                                                <p:strVal val="#ppt_h"/>
                                              </p:val>
                                            </p:tav>
                                          </p:tavLst>
                                        </p:anim>
                                        <p:animEffect transition="in" filter="fade">
                                          <p:cBhvr>
                                            <p:cTn id="104" dur="500"/>
                                            <p:tgtEl>
                                              <p:spTgt spid="93"/>
                                            </p:tgtEl>
                                          </p:cBhvr>
                                        </p:animEffect>
                                      </p:childTnLst>
                                    </p:cTn>
                                  </p:par>
                                  <p:par>
                                    <p:cTn id="105" presetID="53" presetClass="entr" presetSubtype="16" fill="hold" grpId="0" nodeType="withEffect">
                                      <p:stCondLst>
                                        <p:cond delay="1750"/>
                                      </p:stCondLst>
                                      <p:childTnLst>
                                        <p:set>
                                          <p:cBhvr>
                                            <p:cTn id="106" dur="1" fill="hold">
                                              <p:stCondLst>
                                                <p:cond delay="0"/>
                                              </p:stCondLst>
                                            </p:cTn>
                                            <p:tgtEl>
                                              <p:spTgt spid="95"/>
                                            </p:tgtEl>
                                            <p:attrNameLst>
                                              <p:attrName>style.visibility</p:attrName>
                                            </p:attrNameLst>
                                          </p:cBhvr>
                                          <p:to>
                                            <p:strVal val="visible"/>
                                          </p:to>
                                        </p:set>
                                        <p:anim calcmode="lin" valueType="num">
                                          <p:cBhvr>
                                            <p:cTn id="107" dur="500" fill="hold"/>
                                            <p:tgtEl>
                                              <p:spTgt spid="95"/>
                                            </p:tgtEl>
                                            <p:attrNameLst>
                                              <p:attrName>ppt_w</p:attrName>
                                            </p:attrNameLst>
                                          </p:cBhvr>
                                          <p:tavLst>
                                            <p:tav tm="0">
                                              <p:val>
                                                <p:fltVal val="0"/>
                                              </p:val>
                                            </p:tav>
                                            <p:tav tm="100000">
                                              <p:val>
                                                <p:strVal val="#ppt_w"/>
                                              </p:val>
                                            </p:tav>
                                          </p:tavLst>
                                        </p:anim>
                                        <p:anim calcmode="lin" valueType="num">
                                          <p:cBhvr>
                                            <p:cTn id="108" dur="500" fill="hold"/>
                                            <p:tgtEl>
                                              <p:spTgt spid="95"/>
                                            </p:tgtEl>
                                            <p:attrNameLst>
                                              <p:attrName>ppt_h</p:attrName>
                                            </p:attrNameLst>
                                          </p:cBhvr>
                                          <p:tavLst>
                                            <p:tav tm="0">
                                              <p:val>
                                                <p:fltVal val="0"/>
                                              </p:val>
                                            </p:tav>
                                            <p:tav tm="100000">
                                              <p:val>
                                                <p:strVal val="#ppt_h"/>
                                              </p:val>
                                            </p:tav>
                                          </p:tavLst>
                                        </p:anim>
                                        <p:animEffect transition="in" filter="fade">
                                          <p:cBhvr>
                                            <p:cTn id="109" dur="500"/>
                                            <p:tgtEl>
                                              <p:spTgt spid="95"/>
                                            </p:tgtEl>
                                          </p:cBhvr>
                                        </p:animEffect>
                                      </p:childTnLst>
                                    </p:cTn>
                                  </p:par>
                                  <p:par>
                                    <p:cTn id="110" presetID="2" presetClass="entr" presetSubtype="8" fill="hold" grpId="0" nodeType="withEffect" p14:presetBounceEnd="67000">
                                      <p:stCondLst>
                                        <p:cond delay="1750"/>
                                      </p:stCondLst>
                                      <p:childTnLst>
                                        <p:set>
                                          <p:cBhvr>
                                            <p:cTn id="111" dur="1" fill="hold">
                                              <p:stCondLst>
                                                <p:cond delay="0"/>
                                              </p:stCondLst>
                                            </p:cTn>
                                            <p:tgtEl>
                                              <p:spTgt spid="11"/>
                                            </p:tgtEl>
                                            <p:attrNameLst>
                                              <p:attrName>style.visibility</p:attrName>
                                            </p:attrNameLst>
                                          </p:cBhvr>
                                          <p:to>
                                            <p:strVal val="visible"/>
                                          </p:to>
                                        </p:set>
                                        <p:anim calcmode="lin" valueType="num" p14:bounceEnd="67000">
                                          <p:cBhvr additive="base">
                                            <p:cTn id="112" dur="1000" fill="hold"/>
                                            <p:tgtEl>
                                              <p:spTgt spid="11"/>
                                            </p:tgtEl>
                                            <p:attrNameLst>
                                              <p:attrName>ppt_x</p:attrName>
                                            </p:attrNameLst>
                                          </p:cBhvr>
                                          <p:tavLst>
                                            <p:tav tm="0">
                                              <p:val>
                                                <p:strVal val="0-#ppt_w/2"/>
                                              </p:val>
                                            </p:tav>
                                            <p:tav tm="100000">
                                              <p:val>
                                                <p:strVal val="#ppt_x"/>
                                              </p:val>
                                            </p:tav>
                                          </p:tavLst>
                                        </p:anim>
                                        <p:anim calcmode="lin" valueType="num" p14:bounceEnd="67000">
                                          <p:cBhvr additive="base">
                                            <p:cTn id="113" dur="1000" fill="hold"/>
                                            <p:tgtEl>
                                              <p:spTgt spid="11"/>
                                            </p:tgtEl>
                                            <p:attrNameLst>
                                              <p:attrName>ppt_y</p:attrName>
                                            </p:attrNameLst>
                                          </p:cBhvr>
                                          <p:tavLst>
                                            <p:tav tm="0">
                                              <p:val>
                                                <p:strVal val="#ppt_y"/>
                                              </p:val>
                                            </p:tav>
                                            <p:tav tm="100000">
                                              <p:val>
                                                <p:strVal val="#ppt_y"/>
                                              </p:val>
                                            </p:tav>
                                          </p:tavLst>
                                        </p:anim>
                                      </p:childTnLst>
                                    </p:cTn>
                                  </p:par>
                                  <p:par>
                                    <p:cTn id="114" presetID="2" presetClass="entr" presetSubtype="8" fill="hold" grpId="0" nodeType="withEffect" p14:presetBounceEnd="67000">
                                      <p:stCondLst>
                                        <p:cond delay="1750"/>
                                      </p:stCondLst>
                                      <p:childTnLst>
                                        <p:set>
                                          <p:cBhvr>
                                            <p:cTn id="115" dur="1" fill="hold">
                                              <p:stCondLst>
                                                <p:cond delay="0"/>
                                              </p:stCondLst>
                                            </p:cTn>
                                            <p:tgtEl>
                                              <p:spTgt spid="12"/>
                                            </p:tgtEl>
                                            <p:attrNameLst>
                                              <p:attrName>style.visibility</p:attrName>
                                            </p:attrNameLst>
                                          </p:cBhvr>
                                          <p:to>
                                            <p:strVal val="visible"/>
                                          </p:to>
                                        </p:set>
                                        <p:anim calcmode="lin" valueType="num" p14:bounceEnd="67000">
                                          <p:cBhvr additive="base">
                                            <p:cTn id="116" dur="1000" fill="hold"/>
                                            <p:tgtEl>
                                              <p:spTgt spid="12"/>
                                            </p:tgtEl>
                                            <p:attrNameLst>
                                              <p:attrName>ppt_x</p:attrName>
                                            </p:attrNameLst>
                                          </p:cBhvr>
                                          <p:tavLst>
                                            <p:tav tm="0">
                                              <p:val>
                                                <p:strVal val="0-#ppt_w/2"/>
                                              </p:val>
                                            </p:tav>
                                            <p:tav tm="100000">
                                              <p:val>
                                                <p:strVal val="#ppt_x"/>
                                              </p:val>
                                            </p:tav>
                                          </p:tavLst>
                                        </p:anim>
                                        <p:anim calcmode="lin" valueType="num" p14:bounceEnd="67000">
                                          <p:cBhvr additive="base">
                                            <p:cTn id="117" dur="1000" fill="hold"/>
                                            <p:tgtEl>
                                              <p:spTgt spid="12"/>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14:presetBounceEnd="67000">
                                      <p:stCondLst>
                                        <p:cond delay="1750"/>
                                      </p:stCondLst>
                                      <p:childTnLst>
                                        <p:set>
                                          <p:cBhvr>
                                            <p:cTn id="119" dur="1" fill="hold">
                                              <p:stCondLst>
                                                <p:cond delay="0"/>
                                              </p:stCondLst>
                                            </p:cTn>
                                            <p:tgtEl>
                                              <p:spTgt spid="13"/>
                                            </p:tgtEl>
                                            <p:attrNameLst>
                                              <p:attrName>style.visibility</p:attrName>
                                            </p:attrNameLst>
                                          </p:cBhvr>
                                          <p:to>
                                            <p:strVal val="visible"/>
                                          </p:to>
                                        </p:set>
                                        <p:anim calcmode="lin" valueType="num" p14:bounceEnd="67000">
                                          <p:cBhvr additive="base">
                                            <p:cTn id="120" dur="1000" fill="hold"/>
                                            <p:tgtEl>
                                              <p:spTgt spid="13"/>
                                            </p:tgtEl>
                                            <p:attrNameLst>
                                              <p:attrName>ppt_x</p:attrName>
                                            </p:attrNameLst>
                                          </p:cBhvr>
                                          <p:tavLst>
                                            <p:tav tm="0">
                                              <p:val>
                                                <p:strVal val="0-#ppt_w/2"/>
                                              </p:val>
                                            </p:tav>
                                            <p:tav tm="100000">
                                              <p:val>
                                                <p:strVal val="#ppt_x"/>
                                              </p:val>
                                            </p:tav>
                                          </p:tavLst>
                                        </p:anim>
                                        <p:anim calcmode="lin" valueType="num" p14:bounceEnd="67000">
                                          <p:cBhvr additive="base">
                                            <p:cTn id="121" dur="1000" fill="hold"/>
                                            <p:tgtEl>
                                              <p:spTgt spid="13"/>
                                            </p:tgtEl>
                                            <p:attrNameLst>
                                              <p:attrName>ppt_y</p:attrName>
                                            </p:attrNameLst>
                                          </p:cBhvr>
                                          <p:tavLst>
                                            <p:tav tm="0">
                                              <p:val>
                                                <p:strVal val="#ppt_y"/>
                                              </p:val>
                                            </p:tav>
                                            <p:tav tm="100000">
                                              <p:val>
                                                <p:strVal val="#ppt_y"/>
                                              </p:val>
                                            </p:tav>
                                          </p:tavLst>
                                        </p:anim>
                                      </p:childTnLst>
                                    </p:cTn>
                                  </p:par>
                                  <p:par>
                                    <p:cTn id="122" presetID="2" presetClass="entr" presetSubtype="8" fill="hold" grpId="0" nodeType="withEffect" p14:presetBounceEnd="67000">
                                      <p:stCondLst>
                                        <p:cond delay="1750"/>
                                      </p:stCondLst>
                                      <p:childTnLst>
                                        <p:set>
                                          <p:cBhvr>
                                            <p:cTn id="123" dur="1" fill="hold">
                                              <p:stCondLst>
                                                <p:cond delay="0"/>
                                              </p:stCondLst>
                                            </p:cTn>
                                            <p:tgtEl>
                                              <p:spTgt spid="14"/>
                                            </p:tgtEl>
                                            <p:attrNameLst>
                                              <p:attrName>style.visibility</p:attrName>
                                            </p:attrNameLst>
                                          </p:cBhvr>
                                          <p:to>
                                            <p:strVal val="visible"/>
                                          </p:to>
                                        </p:set>
                                        <p:anim calcmode="lin" valueType="num" p14:bounceEnd="67000">
                                          <p:cBhvr additive="base">
                                            <p:cTn id="124" dur="1000" fill="hold"/>
                                            <p:tgtEl>
                                              <p:spTgt spid="14"/>
                                            </p:tgtEl>
                                            <p:attrNameLst>
                                              <p:attrName>ppt_x</p:attrName>
                                            </p:attrNameLst>
                                          </p:cBhvr>
                                          <p:tavLst>
                                            <p:tav tm="0">
                                              <p:val>
                                                <p:strVal val="0-#ppt_w/2"/>
                                              </p:val>
                                            </p:tav>
                                            <p:tav tm="100000">
                                              <p:val>
                                                <p:strVal val="#ppt_x"/>
                                              </p:val>
                                            </p:tav>
                                          </p:tavLst>
                                        </p:anim>
                                        <p:anim calcmode="lin" valueType="num" p14:bounceEnd="67000">
                                          <p:cBhvr additive="base">
                                            <p:cTn id="125" dur="1000" fill="hold"/>
                                            <p:tgtEl>
                                              <p:spTgt spid="14"/>
                                            </p:tgtEl>
                                            <p:attrNameLst>
                                              <p:attrName>ppt_y</p:attrName>
                                            </p:attrNameLst>
                                          </p:cBhvr>
                                          <p:tavLst>
                                            <p:tav tm="0">
                                              <p:val>
                                                <p:strVal val="#ppt_y"/>
                                              </p:val>
                                            </p:tav>
                                            <p:tav tm="100000">
                                              <p:val>
                                                <p:strVal val="#ppt_y"/>
                                              </p:val>
                                            </p:tav>
                                          </p:tavLst>
                                        </p:anim>
                                      </p:childTnLst>
                                    </p:cTn>
                                  </p:par>
                                  <p:par>
                                    <p:cTn id="126" presetID="2" presetClass="entr" presetSubtype="8" fill="hold" grpId="0" nodeType="withEffect" p14:presetBounceEnd="67000">
                                      <p:stCondLst>
                                        <p:cond delay="1750"/>
                                      </p:stCondLst>
                                      <p:childTnLst>
                                        <p:set>
                                          <p:cBhvr>
                                            <p:cTn id="127" dur="1" fill="hold">
                                              <p:stCondLst>
                                                <p:cond delay="0"/>
                                              </p:stCondLst>
                                            </p:cTn>
                                            <p:tgtEl>
                                              <p:spTgt spid="83"/>
                                            </p:tgtEl>
                                            <p:attrNameLst>
                                              <p:attrName>style.visibility</p:attrName>
                                            </p:attrNameLst>
                                          </p:cBhvr>
                                          <p:to>
                                            <p:strVal val="visible"/>
                                          </p:to>
                                        </p:set>
                                        <p:anim calcmode="lin" valueType="num" p14:bounceEnd="67000">
                                          <p:cBhvr additive="base">
                                            <p:cTn id="128" dur="1000" fill="hold"/>
                                            <p:tgtEl>
                                              <p:spTgt spid="83"/>
                                            </p:tgtEl>
                                            <p:attrNameLst>
                                              <p:attrName>ppt_x</p:attrName>
                                            </p:attrNameLst>
                                          </p:cBhvr>
                                          <p:tavLst>
                                            <p:tav tm="0">
                                              <p:val>
                                                <p:strVal val="0-#ppt_w/2"/>
                                              </p:val>
                                            </p:tav>
                                            <p:tav tm="100000">
                                              <p:val>
                                                <p:strVal val="#ppt_x"/>
                                              </p:val>
                                            </p:tav>
                                          </p:tavLst>
                                        </p:anim>
                                        <p:anim calcmode="lin" valueType="num" p14:bounceEnd="67000">
                                          <p:cBhvr additive="base">
                                            <p:cTn id="129" dur="1000" fill="hold"/>
                                            <p:tgtEl>
                                              <p:spTgt spid="83"/>
                                            </p:tgtEl>
                                            <p:attrNameLst>
                                              <p:attrName>ppt_y</p:attrName>
                                            </p:attrNameLst>
                                          </p:cBhvr>
                                          <p:tavLst>
                                            <p:tav tm="0">
                                              <p:val>
                                                <p:strVal val="#ppt_y"/>
                                              </p:val>
                                            </p:tav>
                                            <p:tav tm="100000">
                                              <p:val>
                                                <p:strVal val="#ppt_y"/>
                                              </p:val>
                                            </p:tav>
                                          </p:tavLst>
                                        </p:anim>
                                      </p:childTnLst>
                                    </p:cTn>
                                  </p:par>
                                  <p:par>
                                    <p:cTn id="130" presetID="2" presetClass="entr" presetSubtype="8" fill="hold" grpId="0" nodeType="withEffect" p14:presetBounceEnd="67000">
                                      <p:stCondLst>
                                        <p:cond delay="1750"/>
                                      </p:stCondLst>
                                      <p:childTnLst>
                                        <p:set>
                                          <p:cBhvr>
                                            <p:cTn id="131" dur="1" fill="hold">
                                              <p:stCondLst>
                                                <p:cond delay="0"/>
                                              </p:stCondLst>
                                            </p:cTn>
                                            <p:tgtEl>
                                              <p:spTgt spid="84"/>
                                            </p:tgtEl>
                                            <p:attrNameLst>
                                              <p:attrName>style.visibility</p:attrName>
                                            </p:attrNameLst>
                                          </p:cBhvr>
                                          <p:to>
                                            <p:strVal val="visible"/>
                                          </p:to>
                                        </p:set>
                                        <p:anim calcmode="lin" valueType="num" p14:bounceEnd="67000">
                                          <p:cBhvr additive="base">
                                            <p:cTn id="132" dur="1000" fill="hold"/>
                                            <p:tgtEl>
                                              <p:spTgt spid="84"/>
                                            </p:tgtEl>
                                            <p:attrNameLst>
                                              <p:attrName>ppt_x</p:attrName>
                                            </p:attrNameLst>
                                          </p:cBhvr>
                                          <p:tavLst>
                                            <p:tav tm="0">
                                              <p:val>
                                                <p:strVal val="0-#ppt_w/2"/>
                                              </p:val>
                                            </p:tav>
                                            <p:tav tm="100000">
                                              <p:val>
                                                <p:strVal val="#ppt_x"/>
                                              </p:val>
                                            </p:tav>
                                          </p:tavLst>
                                        </p:anim>
                                        <p:anim calcmode="lin" valueType="num" p14:bounceEnd="67000">
                                          <p:cBhvr additive="base">
                                            <p:cTn id="133" dur="1000" fill="hold"/>
                                            <p:tgtEl>
                                              <p:spTgt spid="84"/>
                                            </p:tgtEl>
                                            <p:attrNameLst>
                                              <p:attrName>ppt_y</p:attrName>
                                            </p:attrNameLst>
                                          </p:cBhvr>
                                          <p:tavLst>
                                            <p:tav tm="0">
                                              <p:val>
                                                <p:strVal val="#ppt_y"/>
                                              </p:val>
                                            </p:tav>
                                            <p:tav tm="100000">
                                              <p:val>
                                                <p:strVal val="#ppt_y"/>
                                              </p:val>
                                            </p:tav>
                                          </p:tavLst>
                                        </p:anim>
                                      </p:childTnLst>
                                    </p:cTn>
                                  </p:par>
                                  <p:par>
                                    <p:cTn id="134" presetID="2" presetClass="entr" presetSubtype="8" fill="hold" grpId="0" nodeType="withEffect" p14:presetBounceEnd="67000">
                                      <p:stCondLst>
                                        <p:cond delay="1750"/>
                                      </p:stCondLst>
                                      <p:childTnLst>
                                        <p:set>
                                          <p:cBhvr>
                                            <p:cTn id="135" dur="1" fill="hold">
                                              <p:stCondLst>
                                                <p:cond delay="0"/>
                                              </p:stCondLst>
                                            </p:cTn>
                                            <p:tgtEl>
                                              <p:spTgt spid="85"/>
                                            </p:tgtEl>
                                            <p:attrNameLst>
                                              <p:attrName>style.visibility</p:attrName>
                                            </p:attrNameLst>
                                          </p:cBhvr>
                                          <p:to>
                                            <p:strVal val="visible"/>
                                          </p:to>
                                        </p:set>
                                        <p:anim calcmode="lin" valueType="num" p14:bounceEnd="67000">
                                          <p:cBhvr additive="base">
                                            <p:cTn id="136" dur="1000" fill="hold"/>
                                            <p:tgtEl>
                                              <p:spTgt spid="85"/>
                                            </p:tgtEl>
                                            <p:attrNameLst>
                                              <p:attrName>ppt_x</p:attrName>
                                            </p:attrNameLst>
                                          </p:cBhvr>
                                          <p:tavLst>
                                            <p:tav tm="0">
                                              <p:val>
                                                <p:strVal val="0-#ppt_w/2"/>
                                              </p:val>
                                            </p:tav>
                                            <p:tav tm="100000">
                                              <p:val>
                                                <p:strVal val="#ppt_x"/>
                                              </p:val>
                                            </p:tav>
                                          </p:tavLst>
                                        </p:anim>
                                        <p:anim calcmode="lin" valueType="num" p14:bounceEnd="67000">
                                          <p:cBhvr additive="base">
                                            <p:cTn id="137" dur="1000" fill="hold"/>
                                            <p:tgtEl>
                                              <p:spTgt spid="85"/>
                                            </p:tgtEl>
                                            <p:attrNameLst>
                                              <p:attrName>ppt_y</p:attrName>
                                            </p:attrNameLst>
                                          </p:cBhvr>
                                          <p:tavLst>
                                            <p:tav tm="0">
                                              <p:val>
                                                <p:strVal val="#ppt_y"/>
                                              </p:val>
                                            </p:tav>
                                            <p:tav tm="100000">
                                              <p:val>
                                                <p:strVal val="#ppt_y"/>
                                              </p:val>
                                            </p:tav>
                                          </p:tavLst>
                                        </p:anim>
                                      </p:childTnLst>
                                    </p:cTn>
                                  </p:par>
                                  <p:par>
                                    <p:cTn id="138" presetID="2" presetClass="entr" presetSubtype="8" fill="hold" grpId="0" nodeType="withEffect" p14:presetBounceEnd="67000">
                                      <p:stCondLst>
                                        <p:cond delay="1750"/>
                                      </p:stCondLst>
                                      <p:childTnLst>
                                        <p:set>
                                          <p:cBhvr>
                                            <p:cTn id="139" dur="1" fill="hold">
                                              <p:stCondLst>
                                                <p:cond delay="0"/>
                                              </p:stCondLst>
                                            </p:cTn>
                                            <p:tgtEl>
                                              <p:spTgt spid="86"/>
                                            </p:tgtEl>
                                            <p:attrNameLst>
                                              <p:attrName>style.visibility</p:attrName>
                                            </p:attrNameLst>
                                          </p:cBhvr>
                                          <p:to>
                                            <p:strVal val="visible"/>
                                          </p:to>
                                        </p:set>
                                        <p:anim calcmode="lin" valueType="num" p14:bounceEnd="67000">
                                          <p:cBhvr additive="base">
                                            <p:cTn id="140" dur="1000" fill="hold"/>
                                            <p:tgtEl>
                                              <p:spTgt spid="86"/>
                                            </p:tgtEl>
                                            <p:attrNameLst>
                                              <p:attrName>ppt_x</p:attrName>
                                            </p:attrNameLst>
                                          </p:cBhvr>
                                          <p:tavLst>
                                            <p:tav tm="0">
                                              <p:val>
                                                <p:strVal val="0-#ppt_w/2"/>
                                              </p:val>
                                            </p:tav>
                                            <p:tav tm="100000">
                                              <p:val>
                                                <p:strVal val="#ppt_x"/>
                                              </p:val>
                                            </p:tav>
                                          </p:tavLst>
                                        </p:anim>
                                        <p:anim calcmode="lin" valueType="num" p14:bounceEnd="67000">
                                          <p:cBhvr additive="base">
                                            <p:cTn id="141" dur="1000" fill="hold"/>
                                            <p:tgtEl>
                                              <p:spTgt spid="86"/>
                                            </p:tgtEl>
                                            <p:attrNameLst>
                                              <p:attrName>ppt_y</p:attrName>
                                            </p:attrNameLst>
                                          </p:cBhvr>
                                          <p:tavLst>
                                            <p:tav tm="0">
                                              <p:val>
                                                <p:strVal val="#ppt_y"/>
                                              </p:val>
                                            </p:tav>
                                            <p:tav tm="100000">
                                              <p:val>
                                                <p:strVal val="#ppt_y"/>
                                              </p:val>
                                            </p:tav>
                                          </p:tavLst>
                                        </p:anim>
                                      </p:childTnLst>
                                    </p:cTn>
                                  </p:par>
                                  <p:par>
                                    <p:cTn id="142" presetID="2" presetClass="entr" presetSubtype="2" fill="hold" grpId="0" nodeType="withEffect" p14:presetBounceEnd="67000">
                                      <p:stCondLst>
                                        <p:cond delay="1750"/>
                                      </p:stCondLst>
                                      <p:childTnLst>
                                        <p:set>
                                          <p:cBhvr>
                                            <p:cTn id="143" dur="1" fill="hold">
                                              <p:stCondLst>
                                                <p:cond delay="0"/>
                                              </p:stCondLst>
                                            </p:cTn>
                                            <p:tgtEl>
                                              <p:spTgt spid="7"/>
                                            </p:tgtEl>
                                            <p:attrNameLst>
                                              <p:attrName>style.visibility</p:attrName>
                                            </p:attrNameLst>
                                          </p:cBhvr>
                                          <p:to>
                                            <p:strVal val="visible"/>
                                          </p:to>
                                        </p:set>
                                        <p:anim calcmode="lin" valueType="num" p14:bounceEnd="67000">
                                          <p:cBhvr additive="base">
                                            <p:cTn id="144" dur="1000" fill="hold"/>
                                            <p:tgtEl>
                                              <p:spTgt spid="7"/>
                                            </p:tgtEl>
                                            <p:attrNameLst>
                                              <p:attrName>ppt_x</p:attrName>
                                            </p:attrNameLst>
                                          </p:cBhvr>
                                          <p:tavLst>
                                            <p:tav tm="0">
                                              <p:val>
                                                <p:strVal val="1+#ppt_w/2"/>
                                              </p:val>
                                            </p:tav>
                                            <p:tav tm="100000">
                                              <p:val>
                                                <p:strVal val="#ppt_x"/>
                                              </p:val>
                                            </p:tav>
                                          </p:tavLst>
                                        </p:anim>
                                        <p:anim calcmode="lin" valueType="num" p14:bounceEnd="67000">
                                          <p:cBhvr additive="base">
                                            <p:cTn id="145" dur="1000" fill="hold"/>
                                            <p:tgtEl>
                                              <p:spTgt spid="7"/>
                                            </p:tgtEl>
                                            <p:attrNameLst>
                                              <p:attrName>ppt_y</p:attrName>
                                            </p:attrNameLst>
                                          </p:cBhvr>
                                          <p:tavLst>
                                            <p:tav tm="0">
                                              <p:val>
                                                <p:strVal val="#ppt_y"/>
                                              </p:val>
                                            </p:tav>
                                            <p:tav tm="100000">
                                              <p:val>
                                                <p:strVal val="#ppt_y"/>
                                              </p:val>
                                            </p:tav>
                                          </p:tavLst>
                                        </p:anim>
                                      </p:childTnLst>
                                    </p:cTn>
                                  </p:par>
                                  <p:par>
                                    <p:cTn id="146" presetID="2" presetClass="entr" presetSubtype="2" fill="hold" grpId="0" nodeType="withEffect" p14:presetBounceEnd="67000">
                                      <p:stCondLst>
                                        <p:cond delay="1750"/>
                                      </p:stCondLst>
                                      <p:childTnLst>
                                        <p:set>
                                          <p:cBhvr>
                                            <p:cTn id="147" dur="1" fill="hold">
                                              <p:stCondLst>
                                                <p:cond delay="0"/>
                                              </p:stCondLst>
                                            </p:cTn>
                                            <p:tgtEl>
                                              <p:spTgt spid="8"/>
                                            </p:tgtEl>
                                            <p:attrNameLst>
                                              <p:attrName>style.visibility</p:attrName>
                                            </p:attrNameLst>
                                          </p:cBhvr>
                                          <p:to>
                                            <p:strVal val="visible"/>
                                          </p:to>
                                        </p:set>
                                        <p:anim calcmode="lin" valueType="num" p14:bounceEnd="67000">
                                          <p:cBhvr additive="base">
                                            <p:cTn id="148" dur="1000" fill="hold"/>
                                            <p:tgtEl>
                                              <p:spTgt spid="8"/>
                                            </p:tgtEl>
                                            <p:attrNameLst>
                                              <p:attrName>ppt_x</p:attrName>
                                            </p:attrNameLst>
                                          </p:cBhvr>
                                          <p:tavLst>
                                            <p:tav tm="0">
                                              <p:val>
                                                <p:strVal val="1+#ppt_w/2"/>
                                              </p:val>
                                            </p:tav>
                                            <p:tav tm="100000">
                                              <p:val>
                                                <p:strVal val="#ppt_x"/>
                                              </p:val>
                                            </p:tav>
                                          </p:tavLst>
                                        </p:anim>
                                        <p:anim calcmode="lin" valueType="num" p14:bounceEnd="67000">
                                          <p:cBhvr additive="base">
                                            <p:cTn id="149" dur="1000" fill="hold"/>
                                            <p:tgtEl>
                                              <p:spTgt spid="8"/>
                                            </p:tgtEl>
                                            <p:attrNameLst>
                                              <p:attrName>ppt_y</p:attrName>
                                            </p:attrNameLst>
                                          </p:cBhvr>
                                          <p:tavLst>
                                            <p:tav tm="0">
                                              <p:val>
                                                <p:strVal val="#ppt_y"/>
                                              </p:val>
                                            </p:tav>
                                            <p:tav tm="100000">
                                              <p:val>
                                                <p:strVal val="#ppt_y"/>
                                              </p:val>
                                            </p:tav>
                                          </p:tavLst>
                                        </p:anim>
                                      </p:childTnLst>
                                    </p:cTn>
                                  </p:par>
                                  <p:par>
                                    <p:cTn id="150" presetID="2" presetClass="entr" presetSubtype="2" fill="hold" grpId="0" nodeType="withEffect" p14:presetBounceEnd="67000">
                                      <p:stCondLst>
                                        <p:cond delay="1750"/>
                                      </p:stCondLst>
                                      <p:childTnLst>
                                        <p:set>
                                          <p:cBhvr>
                                            <p:cTn id="151" dur="1" fill="hold">
                                              <p:stCondLst>
                                                <p:cond delay="0"/>
                                              </p:stCondLst>
                                            </p:cTn>
                                            <p:tgtEl>
                                              <p:spTgt spid="9"/>
                                            </p:tgtEl>
                                            <p:attrNameLst>
                                              <p:attrName>style.visibility</p:attrName>
                                            </p:attrNameLst>
                                          </p:cBhvr>
                                          <p:to>
                                            <p:strVal val="visible"/>
                                          </p:to>
                                        </p:set>
                                        <p:anim calcmode="lin" valueType="num" p14:bounceEnd="67000">
                                          <p:cBhvr additive="base">
                                            <p:cTn id="152" dur="1000" fill="hold"/>
                                            <p:tgtEl>
                                              <p:spTgt spid="9"/>
                                            </p:tgtEl>
                                            <p:attrNameLst>
                                              <p:attrName>ppt_x</p:attrName>
                                            </p:attrNameLst>
                                          </p:cBhvr>
                                          <p:tavLst>
                                            <p:tav tm="0">
                                              <p:val>
                                                <p:strVal val="1+#ppt_w/2"/>
                                              </p:val>
                                            </p:tav>
                                            <p:tav tm="100000">
                                              <p:val>
                                                <p:strVal val="#ppt_x"/>
                                              </p:val>
                                            </p:tav>
                                          </p:tavLst>
                                        </p:anim>
                                        <p:anim calcmode="lin" valueType="num" p14:bounceEnd="67000">
                                          <p:cBhvr additive="base">
                                            <p:cTn id="153" dur="1000" fill="hold"/>
                                            <p:tgtEl>
                                              <p:spTgt spid="9"/>
                                            </p:tgtEl>
                                            <p:attrNameLst>
                                              <p:attrName>ppt_y</p:attrName>
                                            </p:attrNameLst>
                                          </p:cBhvr>
                                          <p:tavLst>
                                            <p:tav tm="0">
                                              <p:val>
                                                <p:strVal val="#ppt_y"/>
                                              </p:val>
                                            </p:tav>
                                            <p:tav tm="100000">
                                              <p:val>
                                                <p:strVal val="#ppt_y"/>
                                              </p:val>
                                            </p:tav>
                                          </p:tavLst>
                                        </p:anim>
                                      </p:childTnLst>
                                    </p:cTn>
                                  </p:par>
                                  <p:par>
                                    <p:cTn id="154" presetID="2" presetClass="entr" presetSubtype="2" fill="hold" grpId="0" nodeType="withEffect" p14:presetBounceEnd="67000">
                                      <p:stCondLst>
                                        <p:cond delay="1750"/>
                                      </p:stCondLst>
                                      <p:childTnLst>
                                        <p:set>
                                          <p:cBhvr>
                                            <p:cTn id="155" dur="1" fill="hold">
                                              <p:stCondLst>
                                                <p:cond delay="0"/>
                                              </p:stCondLst>
                                            </p:cTn>
                                            <p:tgtEl>
                                              <p:spTgt spid="10"/>
                                            </p:tgtEl>
                                            <p:attrNameLst>
                                              <p:attrName>style.visibility</p:attrName>
                                            </p:attrNameLst>
                                          </p:cBhvr>
                                          <p:to>
                                            <p:strVal val="visible"/>
                                          </p:to>
                                        </p:set>
                                        <p:anim calcmode="lin" valueType="num" p14:bounceEnd="67000">
                                          <p:cBhvr additive="base">
                                            <p:cTn id="156" dur="1000" fill="hold"/>
                                            <p:tgtEl>
                                              <p:spTgt spid="10"/>
                                            </p:tgtEl>
                                            <p:attrNameLst>
                                              <p:attrName>ppt_x</p:attrName>
                                            </p:attrNameLst>
                                          </p:cBhvr>
                                          <p:tavLst>
                                            <p:tav tm="0">
                                              <p:val>
                                                <p:strVal val="1+#ppt_w/2"/>
                                              </p:val>
                                            </p:tav>
                                            <p:tav tm="100000">
                                              <p:val>
                                                <p:strVal val="#ppt_x"/>
                                              </p:val>
                                            </p:tav>
                                          </p:tavLst>
                                        </p:anim>
                                        <p:anim calcmode="lin" valueType="num" p14:bounceEnd="67000">
                                          <p:cBhvr additive="base">
                                            <p:cTn id="157" dur="1000" fill="hold"/>
                                            <p:tgtEl>
                                              <p:spTgt spid="10"/>
                                            </p:tgtEl>
                                            <p:attrNameLst>
                                              <p:attrName>ppt_y</p:attrName>
                                            </p:attrNameLst>
                                          </p:cBhvr>
                                          <p:tavLst>
                                            <p:tav tm="0">
                                              <p:val>
                                                <p:strVal val="#ppt_y"/>
                                              </p:val>
                                            </p:tav>
                                            <p:tav tm="100000">
                                              <p:val>
                                                <p:strVal val="#ppt_y"/>
                                              </p:val>
                                            </p:tav>
                                          </p:tavLst>
                                        </p:anim>
                                      </p:childTnLst>
                                    </p:cTn>
                                  </p:par>
                                  <p:par>
                                    <p:cTn id="158" presetID="2" presetClass="entr" presetSubtype="2" fill="hold" grpId="0" nodeType="withEffect" p14:presetBounceEnd="67000">
                                      <p:stCondLst>
                                        <p:cond delay="1750"/>
                                      </p:stCondLst>
                                      <p:childTnLst>
                                        <p:set>
                                          <p:cBhvr>
                                            <p:cTn id="159" dur="1" fill="hold">
                                              <p:stCondLst>
                                                <p:cond delay="0"/>
                                              </p:stCondLst>
                                            </p:cTn>
                                            <p:tgtEl>
                                              <p:spTgt spid="87"/>
                                            </p:tgtEl>
                                            <p:attrNameLst>
                                              <p:attrName>style.visibility</p:attrName>
                                            </p:attrNameLst>
                                          </p:cBhvr>
                                          <p:to>
                                            <p:strVal val="visible"/>
                                          </p:to>
                                        </p:set>
                                        <p:anim calcmode="lin" valueType="num" p14:bounceEnd="67000">
                                          <p:cBhvr additive="base">
                                            <p:cTn id="160" dur="1000" fill="hold"/>
                                            <p:tgtEl>
                                              <p:spTgt spid="87"/>
                                            </p:tgtEl>
                                            <p:attrNameLst>
                                              <p:attrName>ppt_x</p:attrName>
                                            </p:attrNameLst>
                                          </p:cBhvr>
                                          <p:tavLst>
                                            <p:tav tm="0">
                                              <p:val>
                                                <p:strVal val="1+#ppt_w/2"/>
                                              </p:val>
                                            </p:tav>
                                            <p:tav tm="100000">
                                              <p:val>
                                                <p:strVal val="#ppt_x"/>
                                              </p:val>
                                            </p:tav>
                                          </p:tavLst>
                                        </p:anim>
                                        <p:anim calcmode="lin" valueType="num" p14:bounceEnd="67000">
                                          <p:cBhvr additive="base">
                                            <p:cTn id="161" dur="1000" fill="hold"/>
                                            <p:tgtEl>
                                              <p:spTgt spid="87"/>
                                            </p:tgtEl>
                                            <p:attrNameLst>
                                              <p:attrName>ppt_y</p:attrName>
                                            </p:attrNameLst>
                                          </p:cBhvr>
                                          <p:tavLst>
                                            <p:tav tm="0">
                                              <p:val>
                                                <p:strVal val="#ppt_y"/>
                                              </p:val>
                                            </p:tav>
                                            <p:tav tm="100000">
                                              <p:val>
                                                <p:strVal val="#ppt_y"/>
                                              </p:val>
                                            </p:tav>
                                          </p:tavLst>
                                        </p:anim>
                                      </p:childTnLst>
                                    </p:cTn>
                                  </p:par>
                                  <p:par>
                                    <p:cTn id="162" presetID="2" presetClass="entr" presetSubtype="2" fill="hold" grpId="0" nodeType="withEffect" p14:presetBounceEnd="67000">
                                      <p:stCondLst>
                                        <p:cond delay="1750"/>
                                      </p:stCondLst>
                                      <p:childTnLst>
                                        <p:set>
                                          <p:cBhvr>
                                            <p:cTn id="163" dur="1" fill="hold">
                                              <p:stCondLst>
                                                <p:cond delay="0"/>
                                              </p:stCondLst>
                                            </p:cTn>
                                            <p:tgtEl>
                                              <p:spTgt spid="88"/>
                                            </p:tgtEl>
                                            <p:attrNameLst>
                                              <p:attrName>style.visibility</p:attrName>
                                            </p:attrNameLst>
                                          </p:cBhvr>
                                          <p:to>
                                            <p:strVal val="visible"/>
                                          </p:to>
                                        </p:set>
                                        <p:anim calcmode="lin" valueType="num" p14:bounceEnd="67000">
                                          <p:cBhvr additive="base">
                                            <p:cTn id="164" dur="1000" fill="hold"/>
                                            <p:tgtEl>
                                              <p:spTgt spid="88"/>
                                            </p:tgtEl>
                                            <p:attrNameLst>
                                              <p:attrName>ppt_x</p:attrName>
                                            </p:attrNameLst>
                                          </p:cBhvr>
                                          <p:tavLst>
                                            <p:tav tm="0">
                                              <p:val>
                                                <p:strVal val="1+#ppt_w/2"/>
                                              </p:val>
                                            </p:tav>
                                            <p:tav tm="100000">
                                              <p:val>
                                                <p:strVal val="#ppt_x"/>
                                              </p:val>
                                            </p:tav>
                                          </p:tavLst>
                                        </p:anim>
                                        <p:anim calcmode="lin" valueType="num" p14:bounceEnd="67000">
                                          <p:cBhvr additive="base">
                                            <p:cTn id="165" dur="1000" fill="hold"/>
                                            <p:tgtEl>
                                              <p:spTgt spid="88"/>
                                            </p:tgtEl>
                                            <p:attrNameLst>
                                              <p:attrName>ppt_y</p:attrName>
                                            </p:attrNameLst>
                                          </p:cBhvr>
                                          <p:tavLst>
                                            <p:tav tm="0">
                                              <p:val>
                                                <p:strVal val="#ppt_y"/>
                                              </p:val>
                                            </p:tav>
                                            <p:tav tm="100000">
                                              <p:val>
                                                <p:strVal val="#ppt_y"/>
                                              </p:val>
                                            </p:tav>
                                          </p:tavLst>
                                        </p:anim>
                                      </p:childTnLst>
                                    </p:cTn>
                                  </p:par>
                                  <p:par>
                                    <p:cTn id="166" presetID="2" presetClass="entr" presetSubtype="2" fill="hold" grpId="0" nodeType="withEffect" p14:presetBounceEnd="67000">
                                      <p:stCondLst>
                                        <p:cond delay="1750"/>
                                      </p:stCondLst>
                                      <p:childTnLst>
                                        <p:set>
                                          <p:cBhvr>
                                            <p:cTn id="167" dur="1" fill="hold">
                                              <p:stCondLst>
                                                <p:cond delay="0"/>
                                              </p:stCondLst>
                                            </p:cTn>
                                            <p:tgtEl>
                                              <p:spTgt spid="89"/>
                                            </p:tgtEl>
                                            <p:attrNameLst>
                                              <p:attrName>style.visibility</p:attrName>
                                            </p:attrNameLst>
                                          </p:cBhvr>
                                          <p:to>
                                            <p:strVal val="visible"/>
                                          </p:to>
                                        </p:set>
                                        <p:anim calcmode="lin" valueType="num" p14:bounceEnd="67000">
                                          <p:cBhvr additive="base">
                                            <p:cTn id="168" dur="1000" fill="hold"/>
                                            <p:tgtEl>
                                              <p:spTgt spid="89"/>
                                            </p:tgtEl>
                                            <p:attrNameLst>
                                              <p:attrName>ppt_x</p:attrName>
                                            </p:attrNameLst>
                                          </p:cBhvr>
                                          <p:tavLst>
                                            <p:tav tm="0">
                                              <p:val>
                                                <p:strVal val="1+#ppt_w/2"/>
                                              </p:val>
                                            </p:tav>
                                            <p:tav tm="100000">
                                              <p:val>
                                                <p:strVal val="#ppt_x"/>
                                              </p:val>
                                            </p:tav>
                                          </p:tavLst>
                                        </p:anim>
                                        <p:anim calcmode="lin" valueType="num" p14:bounceEnd="67000">
                                          <p:cBhvr additive="base">
                                            <p:cTn id="169" dur="1000" fill="hold"/>
                                            <p:tgtEl>
                                              <p:spTgt spid="89"/>
                                            </p:tgtEl>
                                            <p:attrNameLst>
                                              <p:attrName>ppt_y</p:attrName>
                                            </p:attrNameLst>
                                          </p:cBhvr>
                                          <p:tavLst>
                                            <p:tav tm="0">
                                              <p:val>
                                                <p:strVal val="#ppt_y"/>
                                              </p:val>
                                            </p:tav>
                                            <p:tav tm="100000">
                                              <p:val>
                                                <p:strVal val="#ppt_y"/>
                                              </p:val>
                                            </p:tav>
                                          </p:tavLst>
                                        </p:anim>
                                      </p:childTnLst>
                                    </p:cTn>
                                  </p:par>
                                  <p:par>
                                    <p:cTn id="170" presetID="2" presetClass="entr" presetSubtype="2" fill="hold" grpId="0" nodeType="withEffect" p14:presetBounceEnd="67000">
                                      <p:stCondLst>
                                        <p:cond delay="1750"/>
                                      </p:stCondLst>
                                      <p:childTnLst>
                                        <p:set>
                                          <p:cBhvr>
                                            <p:cTn id="171" dur="1" fill="hold">
                                              <p:stCondLst>
                                                <p:cond delay="0"/>
                                              </p:stCondLst>
                                            </p:cTn>
                                            <p:tgtEl>
                                              <p:spTgt spid="90"/>
                                            </p:tgtEl>
                                            <p:attrNameLst>
                                              <p:attrName>style.visibility</p:attrName>
                                            </p:attrNameLst>
                                          </p:cBhvr>
                                          <p:to>
                                            <p:strVal val="visible"/>
                                          </p:to>
                                        </p:set>
                                        <p:anim calcmode="lin" valueType="num" p14:bounceEnd="67000">
                                          <p:cBhvr additive="base">
                                            <p:cTn id="172" dur="1000" fill="hold"/>
                                            <p:tgtEl>
                                              <p:spTgt spid="90"/>
                                            </p:tgtEl>
                                            <p:attrNameLst>
                                              <p:attrName>ppt_x</p:attrName>
                                            </p:attrNameLst>
                                          </p:cBhvr>
                                          <p:tavLst>
                                            <p:tav tm="0">
                                              <p:val>
                                                <p:strVal val="1+#ppt_w/2"/>
                                              </p:val>
                                            </p:tav>
                                            <p:tav tm="100000">
                                              <p:val>
                                                <p:strVal val="#ppt_x"/>
                                              </p:val>
                                            </p:tav>
                                          </p:tavLst>
                                        </p:anim>
                                        <p:anim calcmode="lin" valueType="num" p14:bounceEnd="67000">
                                          <p:cBhvr additive="base">
                                            <p:cTn id="173" dur="1000" fill="hold"/>
                                            <p:tgtEl>
                                              <p:spTgt spid="9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39" grpId="0" animBg="1"/>
          <p:bldP spid="43" grpId="0" animBg="1"/>
          <p:bldP spid="44" grpId="0" animBg="1"/>
          <p:bldP spid="45" grpId="0" animBg="1"/>
          <p:bldP spid="46" grpId="0" animBg="1"/>
          <p:bldP spid="47" grpId="0" animBg="1"/>
          <p:bldP spid="48" grpId="0" animBg="1"/>
          <p:bldP spid="49" grpId="0" animBg="1"/>
          <p:bldP spid="50" grpId="0" animBg="1"/>
          <p:bldP spid="83" grpId="0"/>
          <p:bldP spid="84" grpId="0"/>
          <p:bldP spid="85" grpId="0"/>
          <p:bldP spid="86" grpId="0"/>
          <p:bldP spid="87" grpId="0"/>
          <p:bldP spid="88" grpId="0"/>
          <p:bldP spid="89" grpId="0"/>
          <p:bldP spid="90" grpId="0"/>
          <p:bldP spid="93" grpId="0" animBg="1"/>
          <p:bldP spid="94" grpId="0" animBg="1"/>
          <p:bldP spid="95" grpId="0" animBg="1"/>
          <p:bldP spid="96" grpId="0" animBg="1"/>
          <p:bldP spid="97" grpId="0" animBg="1"/>
          <p:bldP spid="98" grpId="0" animBg="1"/>
          <p:bldP spid="99" grpId="0" animBg="1"/>
          <p:bldP spid="100"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ppt_w</p:attrName>
                                            </p:attrNameLst>
                                          </p:cBhvr>
                                          <p:tavLst>
                                            <p:tav tm="0">
                                              <p:val>
                                                <p:fltVal val="0"/>
                                              </p:val>
                                            </p:tav>
                                            <p:tav tm="100000">
                                              <p:val>
                                                <p:strVal val="#ppt_w"/>
                                              </p:val>
                                            </p:tav>
                                          </p:tavLst>
                                        </p:anim>
                                        <p:anim calcmode="lin" valueType="num">
                                          <p:cBhvr>
                                            <p:cTn id="8" dur="500" fill="hold"/>
                                            <p:tgtEl>
                                              <p:spTgt spid="39"/>
                                            </p:tgtEl>
                                            <p:attrNameLst>
                                              <p:attrName>ppt_h</p:attrName>
                                            </p:attrNameLst>
                                          </p:cBhvr>
                                          <p:tavLst>
                                            <p:tav tm="0">
                                              <p:val>
                                                <p:fltVal val="0"/>
                                              </p:val>
                                            </p:tav>
                                            <p:tav tm="100000">
                                              <p:val>
                                                <p:strVal val="#ppt_h"/>
                                              </p:val>
                                            </p:tav>
                                          </p:tavLst>
                                        </p:anim>
                                        <p:animEffect transition="in" filter="fade">
                                          <p:cBhvr>
                                            <p:cTn id="9" dur="500"/>
                                            <p:tgtEl>
                                              <p:spTgt spid="39"/>
                                            </p:tgtEl>
                                          </p:cBhvr>
                                        </p:animEffect>
                                      </p:childTnLst>
                                    </p:cTn>
                                  </p:par>
                                  <p:par>
                                    <p:cTn id="10" presetID="2" presetClass="entr" presetSubtype="4" fill="hold" nodeType="withEffect">
                                      <p:stCondLst>
                                        <p:cond delay="250"/>
                                      </p:stCondLst>
                                      <p:childTnLst>
                                        <p:set>
                                          <p:cBhvr>
                                            <p:cTn id="11" dur="1" fill="hold">
                                              <p:stCondLst>
                                                <p:cond delay="0"/>
                                              </p:stCondLst>
                                            </p:cTn>
                                            <p:tgtEl>
                                              <p:spTgt spid="13362"/>
                                            </p:tgtEl>
                                            <p:attrNameLst>
                                              <p:attrName>style.visibility</p:attrName>
                                            </p:attrNameLst>
                                          </p:cBhvr>
                                          <p:to>
                                            <p:strVal val="visible"/>
                                          </p:to>
                                        </p:set>
                                        <p:anim calcmode="lin" valueType="num">
                                          <p:cBhvr additive="base">
                                            <p:cTn id="12" dur="1000" fill="hold"/>
                                            <p:tgtEl>
                                              <p:spTgt spid="13362"/>
                                            </p:tgtEl>
                                            <p:attrNameLst>
                                              <p:attrName>ppt_x</p:attrName>
                                            </p:attrNameLst>
                                          </p:cBhvr>
                                          <p:tavLst>
                                            <p:tav tm="0">
                                              <p:val>
                                                <p:strVal val="#ppt_x"/>
                                              </p:val>
                                            </p:tav>
                                            <p:tav tm="100000">
                                              <p:val>
                                                <p:strVal val="#ppt_x"/>
                                              </p:val>
                                            </p:tav>
                                          </p:tavLst>
                                        </p:anim>
                                        <p:anim calcmode="lin" valueType="num">
                                          <p:cBhvr additive="base">
                                            <p:cTn id="13" dur="1000" fill="hold"/>
                                            <p:tgtEl>
                                              <p:spTgt spid="13362"/>
                                            </p:tgtEl>
                                            <p:attrNameLst>
                                              <p:attrName>ppt_y</p:attrName>
                                            </p:attrNameLst>
                                          </p:cBhvr>
                                          <p:tavLst>
                                            <p:tav tm="0">
                                              <p:val>
                                                <p:strVal val="1+#ppt_h/2"/>
                                              </p:val>
                                            </p:tav>
                                            <p:tav tm="100000">
                                              <p:val>
                                                <p:strVal val="#ppt_y"/>
                                              </p:val>
                                            </p:tav>
                                          </p:tavLst>
                                        </p:anim>
                                      </p:childTnLst>
                                    </p:cTn>
                                  </p:par>
                                  <p:par>
                                    <p:cTn id="14" presetID="22" presetClass="entr" presetSubtype="2" fill="hold" grpId="0" nodeType="withEffect">
                                      <p:stCondLst>
                                        <p:cond delay="500"/>
                                      </p:stCondLst>
                                      <p:childTnLst>
                                        <p:set>
                                          <p:cBhvr>
                                            <p:cTn id="15" dur="1" fill="hold">
                                              <p:stCondLst>
                                                <p:cond delay="0"/>
                                              </p:stCondLst>
                                            </p:cTn>
                                            <p:tgtEl>
                                              <p:spTgt spid="47"/>
                                            </p:tgtEl>
                                            <p:attrNameLst>
                                              <p:attrName>style.visibility</p:attrName>
                                            </p:attrNameLst>
                                          </p:cBhvr>
                                          <p:to>
                                            <p:strVal val="visible"/>
                                          </p:to>
                                        </p:set>
                                        <p:animEffect transition="in" filter="wipe(right)">
                                          <p:cBhvr>
                                            <p:cTn id="16" dur="500"/>
                                            <p:tgtEl>
                                              <p:spTgt spid="47"/>
                                            </p:tgtEl>
                                          </p:cBhvr>
                                        </p:animEffect>
                                      </p:childTnLst>
                                    </p:cTn>
                                  </p:par>
                                  <p:par>
                                    <p:cTn id="17" presetID="22" presetClass="entr" presetSubtype="8" fill="hold" grpId="0" nodeType="withEffect">
                                      <p:stCondLst>
                                        <p:cond delay="500"/>
                                      </p:stCondLst>
                                      <p:childTnLst>
                                        <p:set>
                                          <p:cBhvr>
                                            <p:cTn id="18" dur="1" fill="hold">
                                              <p:stCondLst>
                                                <p:cond delay="0"/>
                                              </p:stCondLst>
                                            </p:cTn>
                                            <p:tgtEl>
                                              <p:spTgt spid="43"/>
                                            </p:tgtEl>
                                            <p:attrNameLst>
                                              <p:attrName>style.visibility</p:attrName>
                                            </p:attrNameLst>
                                          </p:cBhvr>
                                          <p:to>
                                            <p:strVal val="visible"/>
                                          </p:to>
                                        </p:set>
                                        <p:animEffect transition="in" filter="wipe(left)">
                                          <p:cBhvr>
                                            <p:cTn id="19" dur="500"/>
                                            <p:tgtEl>
                                              <p:spTgt spid="43"/>
                                            </p:tgtEl>
                                          </p:cBhvr>
                                        </p:animEffect>
                                      </p:childTnLst>
                                    </p:cTn>
                                  </p:par>
                                  <p:par>
                                    <p:cTn id="20" presetID="22" presetClass="entr" presetSubtype="2" fill="hold" grpId="0" nodeType="withEffect">
                                      <p:stCondLst>
                                        <p:cond delay="700"/>
                                      </p:stCondLst>
                                      <p:childTnLst>
                                        <p:set>
                                          <p:cBhvr>
                                            <p:cTn id="21" dur="1" fill="hold">
                                              <p:stCondLst>
                                                <p:cond delay="0"/>
                                              </p:stCondLst>
                                            </p:cTn>
                                            <p:tgtEl>
                                              <p:spTgt spid="48"/>
                                            </p:tgtEl>
                                            <p:attrNameLst>
                                              <p:attrName>style.visibility</p:attrName>
                                            </p:attrNameLst>
                                          </p:cBhvr>
                                          <p:to>
                                            <p:strVal val="visible"/>
                                          </p:to>
                                        </p:set>
                                        <p:animEffect transition="in" filter="wipe(right)">
                                          <p:cBhvr>
                                            <p:cTn id="22" dur="500"/>
                                            <p:tgtEl>
                                              <p:spTgt spid="48"/>
                                            </p:tgtEl>
                                          </p:cBhvr>
                                        </p:animEffect>
                                      </p:childTnLst>
                                    </p:cTn>
                                  </p:par>
                                  <p:par>
                                    <p:cTn id="23" presetID="22" presetClass="entr" presetSubtype="8" fill="hold" grpId="0" nodeType="withEffect">
                                      <p:stCondLst>
                                        <p:cond delay="700"/>
                                      </p:stCondLst>
                                      <p:childTnLst>
                                        <p:set>
                                          <p:cBhvr>
                                            <p:cTn id="24" dur="1" fill="hold">
                                              <p:stCondLst>
                                                <p:cond delay="0"/>
                                              </p:stCondLst>
                                            </p:cTn>
                                            <p:tgtEl>
                                              <p:spTgt spid="44"/>
                                            </p:tgtEl>
                                            <p:attrNameLst>
                                              <p:attrName>style.visibility</p:attrName>
                                            </p:attrNameLst>
                                          </p:cBhvr>
                                          <p:to>
                                            <p:strVal val="visible"/>
                                          </p:to>
                                        </p:set>
                                        <p:animEffect transition="in" filter="wipe(left)">
                                          <p:cBhvr>
                                            <p:cTn id="25" dur="500"/>
                                            <p:tgtEl>
                                              <p:spTgt spid="44"/>
                                            </p:tgtEl>
                                          </p:cBhvr>
                                        </p:animEffect>
                                      </p:childTnLst>
                                    </p:cTn>
                                  </p:par>
                                  <p:par>
                                    <p:cTn id="26" presetID="22" presetClass="entr" presetSubtype="2" fill="hold" grpId="0" nodeType="withEffect">
                                      <p:stCondLst>
                                        <p:cond delay="900"/>
                                      </p:stCondLst>
                                      <p:childTnLst>
                                        <p:set>
                                          <p:cBhvr>
                                            <p:cTn id="27" dur="1" fill="hold">
                                              <p:stCondLst>
                                                <p:cond delay="0"/>
                                              </p:stCondLst>
                                            </p:cTn>
                                            <p:tgtEl>
                                              <p:spTgt spid="49"/>
                                            </p:tgtEl>
                                            <p:attrNameLst>
                                              <p:attrName>style.visibility</p:attrName>
                                            </p:attrNameLst>
                                          </p:cBhvr>
                                          <p:to>
                                            <p:strVal val="visible"/>
                                          </p:to>
                                        </p:set>
                                        <p:animEffect transition="in" filter="wipe(right)">
                                          <p:cBhvr>
                                            <p:cTn id="28" dur="500"/>
                                            <p:tgtEl>
                                              <p:spTgt spid="49"/>
                                            </p:tgtEl>
                                          </p:cBhvr>
                                        </p:animEffect>
                                      </p:childTnLst>
                                    </p:cTn>
                                  </p:par>
                                  <p:par>
                                    <p:cTn id="29" presetID="22" presetClass="entr" presetSubtype="8" fill="hold" grpId="0" nodeType="withEffect">
                                      <p:stCondLst>
                                        <p:cond delay="900"/>
                                      </p:stCondLst>
                                      <p:childTnLst>
                                        <p:set>
                                          <p:cBhvr>
                                            <p:cTn id="30" dur="1" fill="hold">
                                              <p:stCondLst>
                                                <p:cond delay="0"/>
                                              </p:stCondLst>
                                            </p:cTn>
                                            <p:tgtEl>
                                              <p:spTgt spid="45"/>
                                            </p:tgtEl>
                                            <p:attrNameLst>
                                              <p:attrName>style.visibility</p:attrName>
                                            </p:attrNameLst>
                                          </p:cBhvr>
                                          <p:to>
                                            <p:strVal val="visible"/>
                                          </p:to>
                                        </p:set>
                                        <p:animEffect transition="in" filter="wipe(left)">
                                          <p:cBhvr>
                                            <p:cTn id="31" dur="500"/>
                                            <p:tgtEl>
                                              <p:spTgt spid="45"/>
                                            </p:tgtEl>
                                          </p:cBhvr>
                                        </p:animEffect>
                                      </p:childTnLst>
                                    </p:cTn>
                                  </p:par>
                                  <p:par>
                                    <p:cTn id="32" presetID="22" presetClass="entr" presetSubtype="2" fill="hold" grpId="0" nodeType="withEffect">
                                      <p:stCondLst>
                                        <p:cond delay="1100"/>
                                      </p:stCondLst>
                                      <p:childTnLst>
                                        <p:set>
                                          <p:cBhvr>
                                            <p:cTn id="33" dur="1" fill="hold">
                                              <p:stCondLst>
                                                <p:cond delay="0"/>
                                              </p:stCondLst>
                                            </p:cTn>
                                            <p:tgtEl>
                                              <p:spTgt spid="50"/>
                                            </p:tgtEl>
                                            <p:attrNameLst>
                                              <p:attrName>style.visibility</p:attrName>
                                            </p:attrNameLst>
                                          </p:cBhvr>
                                          <p:to>
                                            <p:strVal val="visible"/>
                                          </p:to>
                                        </p:set>
                                        <p:animEffect transition="in" filter="wipe(right)">
                                          <p:cBhvr>
                                            <p:cTn id="34" dur="500"/>
                                            <p:tgtEl>
                                              <p:spTgt spid="50"/>
                                            </p:tgtEl>
                                          </p:cBhvr>
                                        </p:animEffect>
                                      </p:childTnLst>
                                    </p:cTn>
                                  </p:par>
                                  <p:par>
                                    <p:cTn id="35" presetID="22" presetClass="entr" presetSubtype="8" fill="hold" grpId="0" nodeType="withEffect">
                                      <p:stCondLst>
                                        <p:cond delay="1100"/>
                                      </p:stCondLst>
                                      <p:childTnLst>
                                        <p:set>
                                          <p:cBhvr>
                                            <p:cTn id="36" dur="1" fill="hold">
                                              <p:stCondLst>
                                                <p:cond delay="0"/>
                                              </p:stCondLst>
                                            </p:cTn>
                                            <p:tgtEl>
                                              <p:spTgt spid="46"/>
                                            </p:tgtEl>
                                            <p:attrNameLst>
                                              <p:attrName>style.visibility</p:attrName>
                                            </p:attrNameLst>
                                          </p:cBhvr>
                                          <p:to>
                                            <p:strVal val="visible"/>
                                          </p:to>
                                        </p:set>
                                        <p:animEffect transition="in" filter="wipe(left)">
                                          <p:cBhvr>
                                            <p:cTn id="37" dur="500"/>
                                            <p:tgtEl>
                                              <p:spTgt spid="46"/>
                                            </p:tgtEl>
                                          </p:cBhvr>
                                        </p:animEffect>
                                      </p:childTnLst>
                                    </p:cTn>
                                  </p:par>
                                  <p:par>
                                    <p:cTn id="38" presetID="2" presetClass="entr" presetSubtype="8" fill="hold" nodeType="withEffect">
                                      <p:stCondLst>
                                        <p:cond delay="500"/>
                                      </p:stCondLst>
                                      <p:childTnLst>
                                        <p:set>
                                          <p:cBhvr>
                                            <p:cTn id="39" dur="1" fill="hold">
                                              <p:stCondLst>
                                                <p:cond delay="0"/>
                                              </p:stCondLst>
                                            </p:cTn>
                                            <p:tgtEl>
                                              <p:spTgt spid="5"/>
                                            </p:tgtEl>
                                            <p:attrNameLst>
                                              <p:attrName>style.visibility</p:attrName>
                                            </p:attrNameLst>
                                          </p:cBhvr>
                                          <p:to>
                                            <p:strVal val="visible"/>
                                          </p:to>
                                        </p:set>
                                        <p:anim calcmode="lin" valueType="num">
                                          <p:cBhvr additive="base">
                                            <p:cTn id="40" dur="1000" fill="hold"/>
                                            <p:tgtEl>
                                              <p:spTgt spid="5"/>
                                            </p:tgtEl>
                                            <p:attrNameLst>
                                              <p:attrName>ppt_x</p:attrName>
                                            </p:attrNameLst>
                                          </p:cBhvr>
                                          <p:tavLst>
                                            <p:tav tm="0">
                                              <p:val>
                                                <p:strVal val="0-#ppt_w/2"/>
                                              </p:val>
                                            </p:tav>
                                            <p:tav tm="100000">
                                              <p:val>
                                                <p:strVal val="#ppt_x"/>
                                              </p:val>
                                            </p:tav>
                                          </p:tavLst>
                                        </p:anim>
                                        <p:anim calcmode="lin" valueType="num">
                                          <p:cBhvr additive="base">
                                            <p:cTn id="41" dur="1000" fill="hold"/>
                                            <p:tgtEl>
                                              <p:spTgt spid="5"/>
                                            </p:tgtEl>
                                            <p:attrNameLst>
                                              <p:attrName>ppt_y</p:attrName>
                                            </p:attrNameLst>
                                          </p:cBhvr>
                                          <p:tavLst>
                                            <p:tav tm="0">
                                              <p:val>
                                                <p:strVal val="#ppt_y"/>
                                              </p:val>
                                            </p:tav>
                                            <p:tav tm="100000">
                                              <p:val>
                                                <p:strVal val="#ppt_y"/>
                                              </p:val>
                                            </p:tav>
                                          </p:tavLst>
                                        </p:anim>
                                      </p:childTnLst>
                                    </p:cTn>
                                  </p:par>
                                  <p:par>
                                    <p:cTn id="42" presetID="2" presetClass="entr" presetSubtype="2" fill="hold" nodeType="withEffect">
                                      <p:stCondLst>
                                        <p:cond delay="500"/>
                                      </p:stCondLst>
                                      <p:childTnLst>
                                        <p:set>
                                          <p:cBhvr>
                                            <p:cTn id="43" dur="1" fill="hold">
                                              <p:stCondLst>
                                                <p:cond delay="0"/>
                                              </p:stCondLst>
                                            </p:cTn>
                                            <p:tgtEl>
                                              <p:spTgt spid="31"/>
                                            </p:tgtEl>
                                            <p:attrNameLst>
                                              <p:attrName>style.visibility</p:attrName>
                                            </p:attrNameLst>
                                          </p:cBhvr>
                                          <p:to>
                                            <p:strVal val="visible"/>
                                          </p:to>
                                        </p:set>
                                        <p:anim calcmode="lin" valueType="num">
                                          <p:cBhvr additive="base">
                                            <p:cTn id="44" dur="1000" fill="hold"/>
                                            <p:tgtEl>
                                              <p:spTgt spid="31"/>
                                            </p:tgtEl>
                                            <p:attrNameLst>
                                              <p:attrName>ppt_x</p:attrName>
                                            </p:attrNameLst>
                                          </p:cBhvr>
                                          <p:tavLst>
                                            <p:tav tm="0">
                                              <p:val>
                                                <p:strVal val="1+#ppt_w/2"/>
                                              </p:val>
                                            </p:tav>
                                            <p:tav tm="100000">
                                              <p:val>
                                                <p:strVal val="#ppt_x"/>
                                              </p:val>
                                            </p:tav>
                                          </p:tavLst>
                                        </p:anim>
                                        <p:anim calcmode="lin" valueType="num">
                                          <p:cBhvr additive="base">
                                            <p:cTn id="45" dur="1000" fill="hold"/>
                                            <p:tgtEl>
                                              <p:spTgt spid="31"/>
                                            </p:tgtEl>
                                            <p:attrNameLst>
                                              <p:attrName>ppt_y</p:attrName>
                                            </p:attrNameLst>
                                          </p:cBhvr>
                                          <p:tavLst>
                                            <p:tav tm="0">
                                              <p:val>
                                                <p:strVal val="#ppt_y"/>
                                              </p:val>
                                            </p:tav>
                                            <p:tav tm="100000">
                                              <p:val>
                                                <p:strVal val="#ppt_y"/>
                                              </p:val>
                                            </p:tav>
                                          </p:tavLst>
                                        </p:anim>
                                      </p:childTnLst>
                                    </p:cTn>
                                  </p:par>
                                  <p:par>
                                    <p:cTn id="46" presetID="2" presetClass="entr" presetSubtype="8" fill="hold" nodeType="withEffect">
                                      <p:stCondLst>
                                        <p:cond delay="700"/>
                                      </p:stCondLst>
                                      <p:childTnLst>
                                        <p:set>
                                          <p:cBhvr>
                                            <p:cTn id="47" dur="1" fill="hold">
                                              <p:stCondLst>
                                                <p:cond delay="0"/>
                                              </p:stCondLst>
                                            </p:cTn>
                                            <p:tgtEl>
                                              <p:spTgt spid="4"/>
                                            </p:tgtEl>
                                            <p:attrNameLst>
                                              <p:attrName>style.visibility</p:attrName>
                                            </p:attrNameLst>
                                          </p:cBhvr>
                                          <p:to>
                                            <p:strVal val="visible"/>
                                          </p:to>
                                        </p:set>
                                        <p:anim calcmode="lin" valueType="num">
                                          <p:cBhvr additive="base">
                                            <p:cTn id="48" dur="1000" fill="hold"/>
                                            <p:tgtEl>
                                              <p:spTgt spid="4"/>
                                            </p:tgtEl>
                                            <p:attrNameLst>
                                              <p:attrName>ppt_x</p:attrName>
                                            </p:attrNameLst>
                                          </p:cBhvr>
                                          <p:tavLst>
                                            <p:tav tm="0">
                                              <p:val>
                                                <p:strVal val="0-#ppt_w/2"/>
                                              </p:val>
                                            </p:tav>
                                            <p:tav tm="100000">
                                              <p:val>
                                                <p:strVal val="#ppt_x"/>
                                              </p:val>
                                            </p:tav>
                                          </p:tavLst>
                                        </p:anim>
                                        <p:anim calcmode="lin" valueType="num">
                                          <p:cBhvr additive="base">
                                            <p:cTn id="49" dur="1000" fill="hold"/>
                                            <p:tgtEl>
                                              <p:spTgt spid="4"/>
                                            </p:tgtEl>
                                            <p:attrNameLst>
                                              <p:attrName>ppt_y</p:attrName>
                                            </p:attrNameLst>
                                          </p:cBhvr>
                                          <p:tavLst>
                                            <p:tav tm="0">
                                              <p:val>
                                                <p:strVal val="#ppt_y"/>
                                              </p:val>
                                            </p:tav>
                                            <p:tav tm="100000">
                                              <p:val>
                                                <p:strVal val="#ppt_y"/>
                                              </p:val>
                                            </p:tav>
                                          </p:tavLst>
                                        </p:anim>
                                      </p:childTnLst>
                                    </p:cTn>
                                  </p:par>
                                  <p:par>
                                    <p:cTn id="50" presetID="2" presetClass="entr" presetSubtype="2" fill="hold" nodeType="withEffect">
                                      <p:stCondLst>
                                        <p:cond delay="700"/>
                                      </p:stCondLst>
                                      <p:childTnLst>
                                        <p:set>
                                          <p:cBhvr>
                                            <p:cTn id="51" dur="1" fill="hold">
                                              <p:stCondLst>
                                                <p:cond delay="0"/>
                                              </p:stCondLst>
                                            </p:cTn>
                                            <p:tgtEl>
                                              <p:spTgt spid="32"/>
                                            </p:tgtEl>
                                            <p:attrNameLst>
                                              <p:attrName>style.visibility</p:attrName>
                                            </p:attrNameLst>
                                          </p:cBhvr>
                                          <p:to>
                                            <p:strVal val="visible"/>
                                          </p:to>
                                        </p:set>
                                        <p:anim calcmode="lin" valueType="num">
                                          <p:cBhvr additive="base">
                                            <p:cTn id="52" dur="1000" fill="hold"/>
                                            <p:tgtEl>
                                              <p:spTgt spid="32"/>
                                            </p:tgtEl>
                                            <p:attrNameLst>
                                              <p:attrName>ppt_x</p:attrName>
                                            </p:attrNameLst>
                                          </p:cBhvr>
                                          <p:tavLst>
                                            <p:tav tm="0">
                                              <p:val>
                                                <p:strVal val="1+#ppt_w/2"/>
                                              </p:val>
                                            </p:tav>
                                            <p:tav tm="100000">
                                              <p:val>
                                                <p:strVal val="#ppt_x"/>
                                              </p:val>
                                            </p:tav>
                                          </p:tavLst>
                                        </p:anim>
                                        <p:anim calcmode="lin" valueType="num">
                                          <p:cBhvr additive="base">
                                            <p:cTn id="53" dur="1000" fill="hold"/>
                                            <p:tgtEl>
                                              <p:spTgt spid="32"/>
                                            </p:tgtEl>
                                            <p:attrNameLst>
                                              <p:attrName>ppt_y</p:attrName>
                                            </p:attrNameLst>
                                          </p:cBhvr>
                                          <p:tavLst>
                                            <p:tav tm="0">
                                              <p:val>
                                                <p:strVal val="#ppt_y"/>
                                              </p:val>
                                            </p:tav>
                                            <p:tav tm="100000">
                                              <p:val>
                                                <p:strVal val="#ppt_y"/>
                                              </p:val>
                                            </p:tav>
                                          </p:tavLst>
                                        </p:anim>
                                      </p:childTnLst>
                                    </p:cTn>
                                  </p:par>
                                  <p:par>
                                    <p:cTn id="54" presetID="2" presetClass="entr" presetSubtype="8" fill="hold" nodeType="withEffect">
                                      <p:stCondLst>
                                        <p:cond delay="900"/>
                                      </p:stCondLst>
                                      <p:childTnLst>
                                        <p:set>
                                          <p:cBhvr>
                                            <p:cTn id="55" dur="1" fill="hold">
                                              <p:stCondLst>
                                                <p:cond delay="0"/>
                                              </p:stCondLst>
                                            </p:cTn>
                                            <p:tgtEl>
                                              <p:spTgt spid="3"/>
                                            </p:tgtEl>
                                            <p:attrNameLst>
                                              <p:attrName>style.visibility</p:attrName>
                                            </p:attrNameLst>
                                          </p:cBhvr>
                                          <p:to>
                                            <p:strVal val="visible"/>
                                          </p:to>
                                        </p:set>
                                        <p:anim calcmode="lin" valueType="num">
                                          <p:cBhvr additive="base">
                                            <p:cTn id="56" dur="1000" fill="hold"/>
                                            <p:tgtEl>
                                              <p:spTgt spid="3"/>
                                            </p:tgtEl>
                                            <p:attrNameLst>
                                              <p:attrName>ppt_x</p:attrName>
                                            </p:attrNameLst>
                                          </p:cBhvr>
                                          <p:tavLst>
                                            <p:tav tm="0">
                                              <p:val>
                                                <p:strVal val="0-#ppt_w/2"/>
                                              </p:val>
                                            </p:tav>
                                            <p:tav tm="100000">
                                              <p:val>
                                                <p:strVal val="#ppt_x"/>
                                              </p:val>
                                            </p:tav>
                                          </p:tavLst>
                                        </p:anim>
                                        <p:anim calcmode="lin" valueType="num">
                                          <p:cBhvr additive="base">
                                            <p:cTn id="57" dur="1000" fill="hold"/>
                                            <p:tgtEl>
                                              <p:spTgt spid="3"/>
                                            </p:tgtEl>
                                            <p:attrNameLst>
                                              <p:attrName>ppt_y</p:attrName>
                                            </p:attrNameLst>
                                          </p:cBhvr>
                                          <p:tavLst>
                                            <p:tav tm="0">
                                              <p:val>
                                                <p:strVal val="#ppt_y"/>
                                              </p:val>
                                            </p:tav>
                                            <p:tav tm="100000">
                                              <p:val>
                                                <p:strVal val="#ppt_y"/>
                                              </p:val>
                                            </p:tav>
                                          </p:tavLst>
                                        </p:anim>
                                      </p:childTnLst>
                                    </p:cTn>
                                  </p:par>
                                  <p:par>
                                    <p:cTn id="58" presetID="2" presetClass="entr" presetSubtype="2" fill="hold" nodeType="withEffect">
                                      <p:stCondLst>
                                        <p:cond delay="900"/>
                                      </p:stCondLst>
                                      <p:childTnLst>
                                        <p:set>
                                          <p:cBhvr>
                                            <p:cTn id="59" dur="1" fill="hold">
                                              <p:stCondLst>
                                                <p:cond delay="0"/>
                                              </p:stCondLst>
                                            </p:cTn>
                                            <p:tgtEl>
                                              <p:spTgt spid="33"/>
                                            </p:tgtEl>
                                            <p:attrNameLst>
                                              <p:attrName>style.visibility</p:attrName>
                                            </p:attrNameLst>
                                          </p:cBhvr>
                                          <p:to>
                                            <p:strVal val="visible"/>
                                          </p:to>
                                        </p:set>
                                        <p:anim calcmode="lin" valueType="num">
                                          <p:cBhvr additive="base">
                                            <p:cTn id="60" dur="1000" fill="hold"/>
                                            <p:tgtEl>
                                              <p:spTgt spid="33"/>
                                            </p:tgtEl>
                                            <p:attrNameLst>
                                              <p:attrName>ppt_x</p:attrName>
                                            </p:attrNameLst>
                                          </p:cBhvr>
                                          <p:tavLst>
                                            <p:tav tm="0">
                                              <p:val>
                                                <p:strVal val="1+#ppt_w/2"/>
                                              </p:val>
                                            </p:tav>
                                            <p:tav tm="100000">
                                              <p:val>
                                                <p:strVal val="#ppt_x"/>
                                              </p:val>
                                            </p:tav>
                                          </p:tavLst>
                                        </p:anim>
                                        <p:anim calcmode="lin" valueType="num">
                                          <p:cBhvr additive="base">
                                            <p:cTn id="61" dur="1000" fill="hold"/>
                                            <p:tgtEl>
                                              <p:spTgt spid="33"/>
                                            </p:tgtEl>
                                            <p:attrNameLst>
                                              <p:attrName>ppt_y</p:attrName>
                                            </p:attrNameLst>
                                          </p:cBhvr>
                                          <p:tavLst>
                                            <p:tav tm="0">
                                              <p:val>
                                                <p:strVal val="#ppt_y"/>
                                              </p:val>
                                            </p:tav>
                                            <p:tav tm="100000">
                                              <p:val>
                                                <p:strVal val="#ppt_y"/>
                                              </p:val>
                                            </p:tav>
                                          </p:tavLst>
                                        </p:anim>
                                      </p:childTnLst>
                                    </p:cTn>
                                  </p:par>
                                  <p:par>
                                    <p:cTn id="62" presetID="2" presetClass="entr" presetSubtype="8" fill="hold" nodeType="withEffect">
                                      <p:stCondLst>
                                        <p:cond delay="1100"/>
                                      </p:stCondLst>
                                      <p:childTnLst>
                                        <p:set>
                                          <p:cBhvr>
                                            <p:cTn id="63" dur="1" fill="hold">
                                              <p:stCondLst>
                                                <p:cond delay="0"/>
                                              </p:stCondLst>
                                            </p:cTn>
                                            <p:tgtEl>
                                              <p:spTgt spid="2"/>
                                            </p:tgtEl>
                                            <p:attrNameLst>
                                              <p:attrName>style.visibility</p:attrName>
                                            </p:attrNameLst>
                                          </p:cBhvr>
                                          <p:to>
                                            <p:strVal val="visible"/>
                                          </p:to>
                                        </p:set>
                                        <p:anim calcmode="lin" valueType="num">
                                          <p:cBhvr additive="base">
                                            <p:cTn id="64" dur="1000" fill="hold"/>
                                            <p:tgtEl>
                                              <p:spTgt spid="2"/>
                                            </p:tgtEl>
                                            <p:attrNameLst>
                                              <p:attrName>ppt_x</p:attrName>
                                            </p:attrNameLst>
                                          </p:cBhvr>
                                          <p:tavLst>
                                            <p:tav tm="0">
                                              <p:val>
                                                <p:strVal val="0-#ppt_w/2"/>
                                              </p:val>
                                            </p:tav>
                                            <p:tav tm="100000">
                                              <p:val>
                                                <p:strVal val="#ppt_x"/>
                                              </p:val>
                                            </p:tav>
                                          </p:tavLst>
                                        </p:anim>
                                        <p:anim calcmode="lin" valueType="num">
                                          <p:cBhvr additive="base">
                                            <p:cTn id="65" dur="1000" fill="hold"/>
                                            <p:tgtEl>
                                              <p:spTgt spid="2"/>
                                            </p:tgtEl>
                                            <p:attrNameLst>
                                              <p:attrName>ppt_y</p:attrName>
                                            </p:attrNameLst>
                                          </p:cBhvr>
                                          <p:tavLst>
                                            <p:tav tm="0">
                                              <p:val>
                                                <p:strVal val="#ppt_y"/>
                                              </p:val>
                                            </p:tav>
                                            <p:tav tm="100000">
                                              <p:val>
                                                <p:strVal val="#ppt_y"/>
                                              </p:val>
                                            </p:tav>
                                          </p:tavLst>
                                        </p:anim>
                                      </p:childTnLst>
                                    </p:cTn>
                                  </p:par>
                                  <p:par>
                                    <p:cTn id="66" presetID="2" presetClass="entr" presetSubtype="2" fill="hold" nodeType="withEffect">
                                      <p:stCondLst>
                                        <p:cond delay="1100"/>
                                      </p:stCondLst>
                                      <p:childTnLst>
                                        <p:set>
                                          <p:cBhvr>
                                            <p:cTn id="67" dur="1" fill="hold">
                                              <p:stCondLst>
                                                <p:cond delay="0"/>
                                              </p:stCondLst>
                                            </p:cTn>
                                            <p:tgtEl>
                                              <p:spTgt spid="34"/>
                                            </p:tgtEl>
                                            <p:attrNameLst>
                                              <p:attrName>style.visibility</p:attrName>
                                            </p:attrNameLst>
                                          </p:cBhvr>
                                          <p:to>
                                            <p:strVal val="visible"/>
                                          </p:to>
                                        </p:set>
                                        <p:anim calcmode="lin" valueType="num">
                                          <p:cBhvr additive="base">
                                            <p:cTn id="68" dur="1000" fill="hold"/>
                                            <p:tgtEl>
                                              <p:spTgt spid="34"/>
                                            </p:tgtEl>
                                            <p:attrNameLst>
                                              <p:attrName>ppt_x</p:attrName>
                                            </p:attrNameLst>
                                          </p:cBhvr>
                                          <p:tavLst>
                                            <p:tav tm="0">
                                              <p:val>
                                                <p:strVal val="1+#ppt_w/2"/>
                                              </p:val>
                                            </p:tav>
                                            <p:tav tm="100000">
                                              <p:val>
                                                <p:strVal val="#ppt_x"/>
                                              </p:val>
                                            </p:tav>
                                          </p:tavLst>
                                        </p:anim>
                                        <p:anim calcmode="lin" valueType="num">
                                          <p:cBhvr additive="base">
                                            <p:cTn id="69" dur="1000" fill="hold"/>
                                            <p:tgtEl>
                                              <p:spTgt spid="34"/>
                                            </p:tgtEl>
                                            <p:attrNameLst>
                                              <p:attrName>ppt_y</p:attrName>
                                            </p:attrNameLst>
                                          </p:cBhvr>
                                          <p:tavLst>
                                            <p:tav tm="0">
                                              <p:val>
                                                <p:strVal val="#ppt_y"/>
                                              </p:val>
                                            </p:tav>
                                            <p:tav tm="100000">
                                              <p:val>
                                                <p:strVal val="#ppt_y"/>
                                              </p:val>
                                            </p:tav>
                                          </p:tavLst>
                                        </p:anim>
                                      </p:childTnLst>
                                    </p:cTn>
                                  </p:par>
                                  <p:par>
                                    <p:cTn id="70" presetID="53" presetClass="entr" presetSubtype="16" fill="hold" grpId="0" nodeType="withEffect">
                                      <p:stCondLst>
                                        <p:cond delay="1750"/>
                                      </p:stCondLst>
                                      <p:childTnLst>
                                        <p:set>
                                          <p:cBhvr>
                                            <p:cTn id="71" dur="1" fill="hold">
                                              <p:stCondLst>
                                                <p:cond delay="0"/>
                                              </p:stCondLst>
                                            </p:cTn>
                                            <p:tgtEl>
                                              <p:spTgt spid="99"/>
                                            </p:tgtEl>
                                            <p:attrNameLst>
                                              <p:attrName>style.visibility</p:attrName>
                                            </p:attrNameLst>
                                          </p:cBhvr>
                                          <p:to>
                                            <p:strVal val="visible"/>
                                          </p:to>
                                        </p:set>
                                        <p:anim calcmode="lin" valueType="num">
                                          <p:cBhvr>
                                            <p:cTn id="72" dur="500" fill="hold"/>
                                            <p:tgtEl>
                                              <p:spTgt spid="99"/>
                                            </p:tgtEl>
                                            <p:attrNameLst>
                                              <p:attrName>ppt_w</p:attrName>
                                            </p:attrNameLst>
                                          </p:cBhvr>
                                          <p:tavLst>
                                            <p:tav tm="0">
                                              <p:val>
                                                <p:fltVal val="0"/>
                                              </p:val>
                                            </p:tav>
                                            <p:tav tm="100000">
                                              <p:val>
                                                <p:strVal val="#ppt_w"/>
                                              </p:val>
                                            </p:tav>
                                          </p:tavLst>
                                        </p:anim>
                                        <p:anim calcmode="lin" valueType="num">
                                          <p:cBhvr>
                                            <p:cTn id="73" dur="500" fill="hold"/>
                                            <p:tgtEl>
                                              <p:spTgt spid="99"/>
                                            </p:tgtEl>
                                            <p:attrNameLst>
                                              <p:attrName>ppt_h</p:attrName>
                                            </p:attrNameLst>
                                          </p:cBhvr>
                                          <p:tavLst>
                                            <p:tav tm="0">
                                              <p:val>
                                                <p:fltVal val="0"/>
                                              </p:val>
                                            </p:tav>
                                            <p:tav tm="100000">
                                              <p:val>
                                                <p:strVal val="#ppt_h"/>
                                              </p:val>
                                            </p:tav>
                                          </p:tavLst>
                                        </p:anim>
                                        <p:animEffect transition="in" filter="fade">
                                          <p:cBhvr>
                                            <p:cTn id="74" dur="500"/>
                                            <p:tgtEl>
                                              <p:spTgt spid="99"/>
                                            </p:tgtEl>
                                          </p:cBhvr>
                                        </p:animEffect>
                                      </p:childTnLst>
                                    </p:cTn>
                                  </p:par>
                                  <p:par>
                                    <p:cTn id="75" presetID="53" presetClass="entr" presetSubtype="16" fill="hold" grpId="0" nodeType="withEffect">
                                      <p:stCondLst>
                                        <p:cond delay="1750"/>
                                      </p:stCondLst>
                                      <p:childTnLst>
                                        <p:set>
                                          <p:cBhvr>
                                            <p:cTn id="76" dur="1" fill="hold">
                                              <p:stCondLst>
                                                <p:cond delay="0"/>
                                              </p:stCondLst>
                                            </p:cTn>
                                            <p:tgtEl>
                                              <p:spTgt spid="100"/>
                                            </p:tgtEl>
                                            <p:attrNameLst>
                                              <p:attrName>style.visibility</p:attrName>
                                            </p:attrNameLst>
                                          </p:cBhvr>
                                          <p:to>
                                            <p:strVal val="visible"/>
                                          </p:to>
                                        </p:set>
                                        <p:anim calcmode="lin" valueType="num">
                                          <p:cBhvr>
                                            <p:cTn id="77" dur="500" fill="hold"/>
                                            <p:tgtEl>
                                              <p:spTgt spid="100"/>
                                            </p:tgtEl>
                                            <p:attrNameLst>
                                              <p:attrName>ppt_w</p:attrName>
                                            </p:attrNameLst>
                                          </p:cBhvr>
                                          <p:tavLst>
                                            <p:tav tm="0">
                                              <p:val>
                                                <p:fltVal val="0"/>
                                              </p:val>
                                            </p:tav>
                                            <p:tav tm="100000">
                                              <p:val>
                                                <p:strVal val="#ppt_w"/>
                                              </p:val>
                                            </p:tav>
                                          </p:tavLst>
                                        </p:anim>
                                        <p:anim calcmode="lin" valueType="num">
                                          <p:cBhvr>
                                            <p:cTn id="78" dur="500" fill="hold"/>
                                            <p:tgtEl>
                                              <p:spTgt spid="100"/>
                                            </p:tgtEl>
                                            <p:attrNameLst>
                                              <p:attrName>ppt_h</p:attrName>
                                            </p:attrNameLst>
                                          </p:cBhvr>
                                          <p:tavLst>
                                            <p:tav tm="0">
                                              <p:val>
                                                <p:fltVal val="0"/>
                                              </p:val>
                                            </p:tav>
                                            <p:tav tm="100000">
                                              <p:val>
                                                <p:strVal val="#ppt_h"/>
                                              </p:val>
                                            </p:tav>
                                          </p:tavLst>
                                        </p:anim>
                                        <p:animEffect transition="in" filter="fade">
                                          <p:cBhvr>
                                            <p:cTn id="79" dur="500"/>
                                            <p:tgtEl>
                                              <p:spTgt spid="100"/>
                                            </p:tgtEl>
                                          </p:cBhvr>
                                        </p:animEffect>
                                      </p:childTnLst>
                                    </p:cTn>
                                  </p:par>
                                  <p:par>
                                    <p:cTn id="80" presetID="53" presetClass="entr" presetSubtype="16" fill="hold" grpId="0" nodeType="withEffect">
                                      <p:stCondLst>
                                        <p:cond delay="1750"/>
                                      </p:stCondLst>
                                      <p:childTnLst>
                                        <p:set>
                                          <p:cBhvr>
                                            <p:cTn id="81" dur="1" fill="hold">
                                              <p:stCondLst>
                                                <p:cond delay="0"/>
                                              </p:stCondLst>
                                            </p:cTn>
                                            <p:tgtEl>
                                              <p:spTgt spid="98"/>
                                            </p:tgtEl>
                                            <p:attrNameLst>
                                              <p:attrName>style.visibility</p:attrName>
                                            </p:attrNameLst>
                                          </p:cBhvr>
                                          <p:to>
                                            <p:strVal val="visible"/>
                                          </p:to>
                                        </p:set>
                                        <p:anim calcmode="lin" valueType="num">
                                          <p:cBhvr>
                                            <p:cTn id="82" dur="500" fill="hold"/>
                                            <p:tgtEl>
                                              <p:spTgt spid="98"/>
                                            </p:tgtEl>
                                            <p:attrNameLst>
                                              <p:attrName>ppt_w</p:attrName>
                                            </p:attrNameLst>
                                          </p:cBhvr>
                                          <p:tavLst>
                                            <p:tav tm="0">
                                              <p:val>
                                                <p:fltVal val="0"/>
                                              </p:val>
                                            </p:tav>
                                            <p:tav tm="100000">
                                              <p:val>
                                                <p:strVal val="#ppt_w"/>
                                              </p:val>
                                            </p:tav>
                                          </p:tavLst>
                                        </p:anim>
                                        <p:anim calcmode="lin" valueType="num">
                                          <p:cBhvr>
                                            <p:cTn id="83" dur="500" fill="hold"/>
                                            <p:tgtEl>
                                              <p:spTgt spid="98"/>
                                            </p:tgtEl>
                                            <p:attrNameLst>
                                              <p:attrName>ppt_h</p:attrName>
                                            </p:attrNameLst>
                                          </p:cBhvr>
                                          <p:tavLst>
                                            <p:tav tm="0">
                                              <p:val>
                                                <p:fltVal val="0"/>
                                              </p:val>
                                            </p:tav>
                                            <p:tav tm="100000">
                                              <p:val>
                                                <p:strVal val="#ppt_h"/>
                                              </p:val>
                                            </p:tav>
                                          </p:tavLst>
                                        </p:anim>
                                        <p:animEffect transition="in" filter="fade">
                                          <p:cBhvr>
                                            <p:cTn id="84" dur="500"/>
                                            <p:tgtEl>
                                              <p:spTgt spid="98"/>
                                            </p:tgtEl>
                                          </p:cBhvr>
                                        </p:animEffect>
                                      </p:childTnLst>
                                    </p:cTn>
                                  </p:par>
                                  <p:par>
                                    <p:cTn id="85" presetID="53" presetClass="entr" presetSubtype="16" fill="hold" grpId="0" nodeType="withEffect">
                                      <p:stCondLst>
                                        <p:cond delay="1750"/>
                                      </p:stCondLst>
                                      <p:childTnLst>
                                        <p:set>
                                          <p:cBhvr>
                                            <p:cTn id="86" dur="1" fill="hold">
                                              <p:stCondLst>
                                                <p:cond delay="0"/>
                                              </p:stCondLst>
                                            </p:cTn>
                                            <p:tgtEl>
                                              <p:spTgt spid="97"/>
                                            </p:tgtEl>
                                            <p:attrNameLst>
                                              <p:attrName>style.visibility</p:attrName>
                                            </p:attrNameLst>
                                          </p:cBhvr>
                                          <p:to>
                                            <p:strVal val="visible"/>
                                          </p:to>
                                        </p:set>
                                        <p:anim calcmode="lin" valueType="num">
                                          <p:cBhvr>
                                            <p:cTn id="87" dur="500" fill="hold"/>
                                            <p:tgtEl>
                                              <p:spTgt spid="97"/>
                                            </p:tgtEl>
                                            <p:attrNameLst>
                                              <p:attrName>ppt_w</p:attrName>
                                            </p:attrNameLst>
                                          </p:cBhvr>
                                          <p:tavLst>
                                            <p:tav tm="0">
                                              <p:val>
                                                <p:fltVal val="0"/>
                                              </p:val>
                                            </p:tav>
                                            <p:tav tm="100000">
                                              <p:val>
                                                <p:strVal val="#ppt_w"/>
                                              </p:val>
                                            </p:tav>
                                          </p:tavLst>
                                        </p:anim>
                                        <p:anim calcmode="lin" valueType="num">
                                          <p:cBhvr>
                                            <p:cTn id="88" dur="500" fill="hold"/>
                                            <p:tgtEl>
                                              <p:spTgt spid="97"/>
                                            </p:tgtEl>
                                            <p:attrNameLst>
                                              <p:attrName>ppt_h</p:attrName>
                                            </p:attrNameLst>
                                          </p:cBhvr>
                                          <p:tavLst>
                                            <p:tav tm="0">
                                              <p:val>
                                                <p:fltVal val="0"/>
                                              </p:val>
                                            </p:tav>
                                            <p:tav tm="100000">
                                              <p:val>
                                                <p:strVal val="#ppt_h"/>
                                              </p:val>
                                            </p:tav>
                                          </p:tavLst>
                                        </p:anim>
                                        <p:animEffect transition="in" filter="fade">
                                          <p:cBhvr>
                                            <p:cTn id="89" dur="500"/>
                                            <p:tgtEl>
                                              <p:spTgt spid="97"/>
                                            </p:tgtEl>
                                          </p:cBhvr>
                                        </p:animEffect>
                                      </p:childTnLst>
                                    </p:cTn>
                                  </p:par>
                                  <p:par>
                                    <p:cTn id="90" presetID="53" presetClass="entr" presetSubtype="16" fill="hold" grpId="0" nodeType="withEffect">
                                      <p:stCondLst>
                                        <p:cond delay="1750"/>
                                      </p:stCondLst>
                                      <p:childTnLst>
                                        <p:set>
                                          <p:cBhvr>
                                            <p:cTn id="91" dur="1" fill="hold">
                                              <p:stCondLst>
                                                <p:cond delay="0"/>
                                              </p:stCondLst>
                                            </p:cTn>
                                            <p:tgtEl>
                                              <p:spTgt spid="94"/>
                                            </p:tgtEl>
                                            <p:attrNameLst>
                                              <p:attrName>style.visibility</p:attrName>
                                            </p:attrNameLst>
                                          </p:cBhvr>
                                          <p:to>
                                            <p:strVal val="visible"/>
                                          </p:to>
                                        </p:set>
                                        <p:anim calcmode="lin" valueType="num">
                                          <p:cBhvr>
                                            <p:cTn id="92" dur="500" fill="hold"/>
                                            <p:tgtEl>
                                              <p:spTgt spid="94"/>
                                            </p:tgtEl>
                                            <p:attrNameLst>
                                              <p:attrName>ppt_w</p:attrName>
                                            </p:attrNameLst>
                                          </p:cBhvr>
                                          <p:tavLst>
                                            <p:tav tm="0">
                                              <p:val>
                                                <p:fltVal val="0"/>
                                              </p:val>
                                            </p:tav>
                                            <p:tav tm="100000">
                                              <p:val>
                                                <p:strVal val="#ppt_w"/>
                                              </p:val>
                                            </p:tav>
                                          </p:tavLst>
                                        </p:anim>
                                        <p:anim calcmode="lin" valueType="num">
                                          <p:cBhvr>
                                            <p:cTn id="93" dur="500" fill="hold"/>
                                            <p:tgtEl>
                                              <p:spTgt spid="94"/>
                                            </p:tgtEl>
                                            <p:attrNameLst>
                                              <p:attrName>ppt_h</p:attrName>
                                            </p:attrNameLst>
                                          </p:cBhvr>
                                          <p:tavLst>
                                            <p:tav tm="0">
                                              <p:val>
                                                <p:fltVal val="0"/>
                                              </p:val>
                                            </p:tav>
                                            <p:tav tm="100000">
                                              <p:val>
                                                <p:strVal val="#ppt_h"/>
                                              </p:val>
                                            </p:tav>
                                          </p:tavLst>
                                        </p:anim>
                                        <p:animEffect transition="in" filter="fade">
                                          <p:cBhvr>
                                            <p:cTn id="94" dur="500"/>
                                            <p:tgtEl>
                                              <p:spTgt spid="94"/>
                                            </p:tgtEl>
                                          </p:cBhvr>
                                        </p:animEffect>
                                      </p:childTnLst>
                                    </p:cTn>
                                  </p:par>
                                  <p:par>
                                    <p:cTn id="95" presetID="53" presetClass="entr" presetSubtype="16" fill="hold" grpId="0" nodeType="withEffect">
                                      <p:stCondLst>
                                        <p:cond delay="1750"/>
                                      </p:stCondLst>
                                      <p:childTnLst>
                                        <p:set>
                                          <p:cBhvr>
                                            <p:cTn id="96" dur="1" fill="hold">
                                              <p:stCondLst>
                                                <p:cond delay="0"/>
                                              </p:stCondLst>
                                            </p:cTn>
                                            <p:tgtEl>
                                              <p:spTgt spid="96"/>
                                            </p:tgtEl>
                                            <p:attrNameLst>
                                              <p:attrName>style.visibility</p:attrName>
                                            </p:attrNameLst>
                                          </p:cBhvr>
                                          <p:to>
                                            <p:strVal val="visible"/>
                                          </p:to>
                                        </p:set>
                                        <p:anim calcmode="lin" valueType="num">
                                          <p:cBhvr>
                                            <p:cTn id="97" dur="500" fill="hold"/>
                                            <p:tgtEl>
                                              <p:spTgt spid="96"/>
                                            </p:tgtEl>
                                            <p:attrNameLst>
                                              <p:attrName>ppt_w</p:attrName>
                                            </p:attrNameLst>
                                          </p:cBhvr>
                                          <p:tavLst>
                                            <p:tav tm="0">
                                              <p:val>
                                                <p:fltVal val="0"/>
                                              </p:val>
                                            </p:tav>
                                            <p:tav tm="100000">
                                              <p:val>
                                                <p:strVal val="#ppt_w"/>
                                              </p:val>
                                            </p:tav>
                                          </p:tavLst>
                                        </p:anim>
                                        <p:anim calcmode="lin" valueType="num">
                                          <p:cBhvr>
                                            <p:cTn id="98" dur="500" fill="hold"/>
                                            <p:tgtEl>
                                              <p:spTgt spid="96"/>
                                            </p:tgtEl>
                                            <p:attrNameLst>
                                              <p:attrName>ppt_h</p:attrName>
                                            </p:attrNameLst>
                                          </p:cBhvr>
                                          <p:tavLst>
                                            <p:tav tm="0">
                                              <p:val>
                                                <p:fltVal val="0"/>
                                              </p:val>
                                            </p:tav>
                                            <p:tav tm="100000">
                                              <p:val>
                                                <p:strVal val="#ppt_h"/>
                                              </p:val>
                                            </p:tav>
                                          </p:tavLst>
                                        </p:anim>
                                        <p:animEffect transition="in" filter="fade">
                                          <p:cBhvr>
                                            <p:cTn id="99" dur="500"/>
                                            <p:tgtEl>
                                              <p:spTgt spid="96"/>
                                            </p:tgtEl>
                                          </p:cBhvr>
                                        </p:animEffect>
                                      </p:childTnLst>
                                    </p:cTn>
                                  </p:par>
                                  <p:par>
                                    <p:cTn id="100" presetID="53" presetClass="entr" presetSubtype="16" fill="hold" grpId="0" nodeType="withEffect">
                                      <p:stCondLst>
                                        <p:cond delay="1750"/>
                                      </p:stCondLst>
                                      <p:childTnLst>
                                        <p:set>
                                          <p:cBhvr>
                                            <p:cTn id="101" dur="1" fill="hold">
                                              <p:stCondLst>
                                                <p:cond delay="0"/>
                                              </p:stCondLst>
                                            </p:cTn>
                                            <p:tgtEl>
                                              <p:spTgt spid="93"/>
                                            </p:tgtEl>
                                            <p:attrNameLst>
                                              <p:attrName>style.visibility</p:attrName>
                                            </p:attrNameLst>
                                          </p:cBhvr>
                                          <p:to>
                                            <p:strVal val="visible"/>
                                          </p:to>
                                        </p:set>
                                        <p:anim calcmode="lin" valueType="num">
                                          <p:cBhvr>
                                            <p:cTn id="102" dur="500" fill="hold"/>
                                            <p:tgtEl>
                                              <p:spTgt spid="93"/>
                                            </p:tgtEl>
                                            <p:attrNameLst>
                                              <p:attrName>ppt_w</p:attrName>
                                            </p:attrNameLst>
                                          </p:cBhvr>
                                          <p:tavLst>
                                            <p:tav tm="0">
                                              <p:val>
                                                <p:fltVal val="0"/>
                                              </p:val>
                                            </p:tav>
                                            <p:tav tm="100000">
                                              <p:val>
                                                <p:strVal val="#ppt_w"/>
                                              </p:val>
                                            </p:tav>
                                          </p:tavLst>
                                        </p:anim>
                                        <p:anim calcmode="lin" valueType="num">
                                          <p:cBhvr>
                                            <p:cTn id="103" dur="500" fill="hold"/>
                                            <p:tgtEl>
                                              <p:spTgt spid="93"/>
                                            </p:tgtEl>
                                            <p:attrNameLst>
                                              <p:attrName>ppt_h</p:attrName>
                                            </p:attrNameLst>
                                          </p:cBhvr>
                                          <p:tavLst>
                                            <p:tav tm="0">
                                              <p:val>
                                                <p:fltVal val="0"/>
                                              </p:val>
                                            </p:tav>
                                            <p:tav tm="100000">
                                              <p:val>
                                                <p:strVal val="#ppt_h"/>
                                              </p:val>
                                            </p:tav>
                                          </p:tavLst>
                                        </p:anim>
                                        <p:animEffect transition="in" filter="fade">
                                          <p:cBhvr>
                                            <p:cTn id="104" dur="500"/>
                                            <p:tgtEl>
                                              <p:spTgt spid="93"/>
                                            </p:tgtEl>
                                          </p:cBhvr>
                                        </p:animEffect>
                                      </p:childTnLst>
                                    </p:cTn>
                                  </p:par>
                                  <p:par>
                                    <p:cTn id="105" presetID="53" presetClass="entr" presetSubtype="16" fill="hold" grpId="0" nodeType="withEffect">
                                      <p:stCondLst>
                                        <p:cond delay="1750"/>
                                      </p:stCondLst>
                                      <p:childTnLst>
                                        <p:set>
                                          <p:cBhvr>
                                            <p:cTn id="106" dur="1" fill="hold">
                                              <p:stCondLst>
                                                <p:cond delay="0"/>
                                              </p:stCondLst>
                                            </p:cTn>
                                            <p:tgtEl>
                                              <p:spTgt spid="95"/>
                                            </p:tgtEl>
                                            <p:attrNameLst>
                                              <p:attrName>style.visibility</p:attrName>
                                            </p:attrNameLst>
                                          </p:cBhvr>
                                          <p:to>
                                            <p:strVal val="visible"/>
                                          </p:to>
                                        </p:set>
                                        <p:anim calcmode="lin" valueType="num">
                                          <p:cBhvr>
                                            <p:cTn id="107" dur="500" fill="hold"/>
                                            <p:tgtEl>
                                              <p:spTgt spid="95"/>
                                            </p:tgtEl>
                                            <p:attrNameLst>
                                              <p:attrName>ppt_w</p:attrName>
                                            </p:attrNameLst>
                                          </p:cBhvr>
                                          <p:tavLst>
                                            <p:tav tm="0">
                                              <p:val>
                                                <p:fltVal val="0"/>
                                              </p:val>
                                            </p:tav>
                                            <p:tav tm="100000">
                                              <p:val>
                                                <p:strVal val="#ppt_w"/>
                                              </p:val>
                                            </p:tav>
                                          </p:tavLst>
                                        </p:anim>
                                        <p:anim calcmode="lin" valueType="num">
                                          <p:cBhvr>
                                            <p:cTn id="108" dur="500" fill="hold"/>
                                            <p:tgtEl>
                                              <p:spTgt spid="95"/>
                                            </p:tgtEl>
                                            <p:attrNameLst>
                                              <p:attrName>ppt_h</p:attrName>
                                            </p:attrNameLst>
                                          </p:cBhvr>
                                          <p:tavLst>
                                            <p:tav tm="0">
                                              <p:val>
                                                <p:fltVal val="0"/>
                                              </p:val>
                                            </p:tav>
                                            <p:tav tm="100000">
                                              <p:val>
                                                <p:strVal val="#ppt_h"/>
                                              </p:val>
                                            </p:tav>
                                          </p:tavLst>
                                        </p:anim>
                                        <p:animEffect transition="in" filter="fade">
                                          <p:cBhvr>
                                            <p:cTn id="109" dur="500"/>
                                            <p:tgtEl>
                                              <p:spTgt spid="95"/>
                                            </p:tgtEl>
                                          </p:cBhvr>
                                        </p:animEffect>
                                      </p:childTnLst>
                                    </p:cTn>
                                  </p:par>
                                  <p:par>
                                    <p:cTn id="110" presetID="2" presetClass="entr" presetSubtype="8" fill="hold" grpId="0" nodeType="withEffect">
                                      <p:stCondLst>
                                        <p:cond delay="1750"/>
                                      </p:stCondLst>
                                      <p:childTnLst>
                                        <p:set>
                                          <p:cBhvr>
                                            <p:cTn id="111" dur="1" fill="hold">
                                              <p:stCondLst>
                                                <p:cond delay="0"/>
                                              </p:stCondLst>
                                            </p:cTn>
                                            <p:tgtEl>
                                              <p:spTgt spid="11"/>
                                            </p:tgtEl>
                                            <p:attrNameLst>
                                              <p:attrName>style.visibility</p:attrName>
                                            </p:attrNameLst>
                                          </p:cBhvr>
                                          <p:to>
                                            <p:strVal val="visible"/>
                                          </p:to>
                                        </p:set>
                                        <p:anim calcmode="lin" valueType="num">
                                          <p:cBhvr additive="base">
                                            <p:cTn id="112" dur="1000" fill="hold"/>
                                            <p:tgtEl>
                                              <p:spTgt spid="11"/>
                                            </p:tgtEl>
                                            <p:attrNameLst>
                                              <p:attrName>ppt_x</p:attrName>
                                            </p:attrNameLst>
                                          </p:cBhvr>
                                          <p:tavLst>
                                            <p:tav tm="0">
                                              <p:val>
                                                <p:strVal val="0-#ppt_w/2"/>
                                              </p:val>
                                            </p:tav>
                                            <p:tav tm="100000">
                                              <p:val>
                                                <p:strVal val="#ppt_x"/>
                                              </p:val>
                                            </p:tav>
                                          </p:tavLst>
                                        </p:anim>
                                        <p:anim calcmode="lin" valueType="num">
                                          <p:cBhvr additive="base">
                                            <p:cTn id="113" dur="1000" fill="hold"/>
                                            <p:tgtEl>
                                              <p:spTgt spid="11"/>
                                            </p:tgtEl>
                                            <p:attrNameLst>
                                              <p:attrName>ppt_y</p:attrName>
                                            </p:attrNameLst>
                                          </p:cBhvr>
                                          <p:tavLst>
                                            <p:tav tm="0">
                                              <p:val>
                                                <p:strVal val="#ppt_y"/>
                                              </p:val>
                                            </p:tav>
                                            <p:tav tm="100000">
                                              <p:val>
                                                <p:strVal val="#ppt_y"/>
                                              </p:val>
                                            </p:tav>
                                          </p:tavLst>
                                        </p:anim>
                                      </p:childTnLst>
                                    </p:cTn>
                                  </p:par>
                                  <p:par>
                                    <p:cTn id="114" presetID="2" presetClass="entr" presetSubtype="8" fill="hold" grpId="0" nodeType="withEffect">
                                      <p:stCondLst>
                                        <p:cond delay="1750"/>
                                      </p:stCondLst>
                                      <p:childTnLst>
                                        <p:set>
                                          <p:cBhvr>
                                            <p:cTn id="115" dur="1" fill="hold">
                                              <p:stCondLst>
                                                <p:cond delay="0"/>
                                              </p:stCondLst>
                                            </p:cTn>
                                            <p:tgtEl>
                                              <p:spTgt spid="12"/>
                                            </p:tgtEl>
                                            <p:attrNameLst>
                                              <p:attrName>style.visibility</p:attrName>
                                            </p:attrNameLst>
                                          </p:cBhvr>
                                          <p:to>
                                            <p:strVal val="visible"/>
                                          </p:to>
                                        </p:set>
                                        <p:anim calcmode="lin" valueType="num">
                                          <p:cBhvr additive="base">
                                            <p:cTn id="116" dur="1000" fill="hold"/>
                                            <p:tgtEl>
                                              <p:spTgt spid="12"/>
                                            </p:tgtEl>
                                            <p:attrNameLst>
                                              <p:attrName>ppt_x</p:attrName>
                                            </p:attrNameLst>
                                          </p:cBhvr>
                                          <p:tavLst>
                                            <p:tav tm="0">
                                              <p:val>
                                                <p:strVal val="0-#ppt_w/2"/>
                                              </p:val>
                                            </p:tav>
                                            <p:tav tm="100000">
                                              <p:val>
                                                <p:strVal val="#ppt_x"/>
                                              </p:val>
                                            </p:tav>
                                          </p:tavLst>
                                        </p:anim>
                                        <p:anim calcmode="lin" valueType="num">
                                          <p:cBhvr additive="base">
                                            <p:cTn id="117" dur="1000" fill="hold"/>
                                            <p:tgtEl>
                                              <p:spTgt spid="12"/>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1750"/>
                                      </p:stCondLst>
                                      <p:childTnLst>
                                        <p:set>
                                          <p:cBhvr>
                                            <p:cTn id="119" dur="1" fill="hold">
                                              <p:stCondLst>
                                                <p:cond delay="0"/>
                                              </p:stCondLst>
                                            </p:cTn>
                                            <p:tgtEl>
                                              <p:spTgt spid="13"/>
                                            </p:tgtEl>
                                            <p:attrNameLst>
                                              <p:attrName>style.visibility</p:attrName>
                                            </p:attrNameLst>
                                          </p:cBhvr>
                                          <p:to>
                                            <p:strVal val="visible"/>
                                          </p:to>
                                        </p:set>
                                        <p:anim calcmode="lin" valueType="num">
                                          <p:cBhvr additive="base">
                                            <p:cTn id="120" dur="1000" fill="hold"/>
                                            <p:tgtEl>
                                              <p:spTgt spid="13"/>
                                            </p:tgtEl>
                                            <p:attrNameLst>
                                              <p:attrName>ppt_x</p:attrName>
                                            </p:attrNameLst>
                                          </p:cBhvr>
                                          <p:tavLst>
                                            <p:tav tm="0">
                                              <p:val>
                                                <p:strVal val="0-#ppt_w/2"/>
                                              </p:val>
                                            </p:tav>
                                            <p:tav tm="100000">
                                              <p:val>
                                                <p:strVal val="#ppt_x"/>
                                              </p:val>
                                            </p:tav>
                                          </p:tavLst>
                                        </p:anim>
                                        <p:anim calcmode="lin" valueType="num">
                                          <p:cBhvr additive="base">
                                            <p:cTn id="121" dur="1000" fill="hold"/>
                                            <p:tgtEl>
                                              <p:spTgt spid="13"/>
                                            </p:tgtEl>
                                            <p:attrNameLst>
                                              <p:attrName>ppt_y</p:attrName>
                                            </p:attrNameLst>
                                          </p:cBhvr>
                                          <p:tavLst>
                                            <p:tav tm="0">
                                              <p:val>
                                                <p:strVal val="#ppt_y"/>
                                              </p:val>
                                            </p:tav>
                                            <p:tav tm="100000">
                                              <p:val>
                                                <p:strVal val="#ppt_y"/>
                                              </p:val>
                                            </p:tav>
                                          </p:tavLst>
                                        </p:anim>
                                      </p:childTnLst>
                                    </p:cTn>
                                  </p:par>
                                  <p:par>
                                    <p:cTn id="122" presetID="2" presetClass="entr" presetSubtype="8" fill="hold" grpId="0" nodeType="withEffect">
                                      <p:stCondLst>
                                        <p:cond delay="1750"/>
                                      </p:stCondLst>
                                      <p:childTnLst>
                                        <p:set>
                                          <p:cBhvr>
                                            <p:cTn id="123" dur="1" fill="hold">
                                              <p:stCondLst>
                                                <p:cond delay="0"/>
                                              </p:stCondLst>
                                            </p:cTn>
                                            <p:tgtEl>
                                              <p:spTgt spid="14"/>
                                            </p:tgtEl>
                                            <p:attrNameLst>
                                              <p:attrName>style.visibility</p:attrName>
                                            </p:attrNameLst>
                                          </p:cBhvr>
                                          <p:to>
                                            <p:strVal val="visible"/>
                                          </p:to>
                                        </p:set>
                                        <p:anim calcmode="lin" valueType="num">
                                          <p:cBhvr additive="base">
                                            <p:cTn id="124" dur="1000" fill="hold"/>
                                            <p:tgtEl>
                                              <p:spTgt spid="14"/>
                                            </p:tgtEl>
                                            <p:attrNameLst>
                                              <p:attrName>ppt_x</p:attrName>
                                            </p:attrNameLst>
                                          </p:cBhvr>
                                          <p:tavLst>
                                            <p:tav tm="0">
                                              <p:val>
                                                <p:strVal val="0-#ppt_w/2"/>
                                              </p:val>
                                            </p:tav>
                                            <p:tav tm="100000">
                                              <p:val>
                                                <p:strVal val="#ppt_x"/>
                                              </p:val>
                                            </p:tav>
                                          </p:tavLst>
                                        </p:anim>
                                        <p:anim calcmode="lin" valueType="num">
                                          <p:cBhvr additive="base">
                                            <p:cTn id="125" dur="1000" fill="hold"/>
                                            <p:tgtEl>
                                              <p:spTgt spid="14"/>
                                            </p:tgtEl>
                                            <p:attrNameLst>
                                              <p:attrName>ppt_y</p:attrName>
                                            </p:attrNameLst>
                                          </p:cBhvr>
                                          <p:tavLst>
                                            <p:tav tm="0">
                                              <p:val>
                                                <p:strVal val="#ppt_y"/>
                                              </p:val>
                                            </p:tav>
                                            <p:tav tm="100000">
                                              <p:val>
                                                <p:strVal val="#ppt_y"/>
                                              </p:val>
                                            </p:tav>
                                          </p:tavLst>
                                        </p:anim>
                                      </p:childTnLst>
                                    </p:cTn>
                                  </p:par>
                                  <p:par>
                                    <p:cTn id="126" presetID="2" presetClass="entr" presetSubtype="8" fill="hold" grpId="0" nodeType="withEffect">
                                      <p:stCondLst>
                                        <p:cond delay="1750"/>
                                      </p:stCondLst>
                                      <p:childTnLst>
                                        <p:set>
                                          <p:cBhvr>
                                            <p:cTn id="127" dur="1" fill="hold">
                                              <p:stCondLst>
                                                <p:cond delay="0"/>
                                              </p:stCondLst>
                                            </p:cTn>
                                            <p:tgtEl>
                                              <p:spTgt spid="83"/>
                                            </p:tgtEl>
                                            <p:attrNameLst>
                                              <p:attrName>style.visibility</p:attrName>
                                            </p:attrNameLst>
                                          </p:cBhvr>
                                          <p:to>
                                            <p:strVal val="visible"/>
                                          </p:to>
                                        </p:set>
                                        <p:anim calcmode="lin" valueType="num">
                                          <p:cBhvr additive="base">
                                            <p:cTn id="128" dur="1000" fill="hold"/>
                                            <p:tgtEl>
                                              <p:spTgt spid="83"/>
                                            </p:tgtEl>
                                            <p:attrNameLst>
                                              <p:attrName>ppt_x</p:attrName>
                                            </p:attrNameLst>
                                          </p:cBhvr>
                                          <p:tavLst>
                                            <p:tav tm="0">
                                              <p:val>
                                                <p:strVal val="0-#ppt_w/2"/>
                                              </p:val>
                                            </p:tav>
                                            <p:tav tm="100000">
                                              <p:val>
                                                <p:strVal val="#ppt_x"/>
                                              </p:val>
                                            </p:tav>
                                          </p:tavLst>
                                        </p:anim>
                                        <p:anim calcmode="lin" valueType="num">
                                          <p:cBhvr additive="base">
                                            <p:cTn id="129" dur="1000" fill="hold"/>
                                            <p:tgtEl>
                                              <p:spTgt spid="83"/>
                                            </p:tgtEl>
                                            <p:attrNameLst>
                                              <p:attrName>ppt_y</p:attrName>
                                            </p:attrNameLst>
                                          </p:cBhvr>
                                          <p:tavLst>
                                            <p:tav tm="0">
                                              <p:val>
                                                <p:strVal val="#ppt_y"/>
                                              </p:val>
                                            </p:tav>
                                            <p:tav tm="100000">
                                              <p:val>
                                                <p:strVal val="#ppt_y"/>
                                              </p:val>
                                            </p:tav>
                                          </p:tavLst>
                                        </p:anim>
                                      </p:childTnLst>
                                    </p:cTn>
                                  </p:par>
                                  <p:par>
                                    <p:cTn id="130" presetID="2" presetClass="entr" presetSubtype="8" fill="hold" grpId="0" nodeType="withEffect">
                                      <p:stCondLst>
                                        <p:cond delay="1750"/>
                                      </p:stCondLst>
                                      <p:childTnLst>
                                        <p:set>
                                          <p:cBhvr>
                                            <p:cTn id="131" dur="1" fill="hold">
                                              <p:stCondLst>
                                                <p:cond delay="0"/>
                                              </p:stCondLst>
                                            </p:cTn>
                                            <p:tgtEl>
                                              <p:spTgt spid="84"/>
                                            </p:tgtEl>
                                            <p:attrNameLst>
                                              <p:attrName>style.visibility</p:attrName>
                                            </p:attrNameLst>
                                          </p:cBhvr>
                                          <p:to>
                                            <p:strVal val="visible"/>
                                          </p:to>
                                        </p:set>
                                        <p:anim calcmode="lin" valueType="num">
                                          <p:cBhvr additive="base">
                                            <p:cTn id="132" dur="1000" fill="hold"/>
                                            <p:tgtEl>
                                              <p:spTgt spid="84"/>
                                            </p:tgtEl>
                                            <p:attrNameLst>
                                              <p:attrName>ppt_x</p:attrName>
                                            </p:attrNameLst>
                                          </p:cBhvr>
                                          <p:tavLst>
                                            <p:tav tm="0">
                                              <p:val>
                                                <p:strVal val="0-#ppt_w/2"/>
                                              </p:val>
                                            </p:tav>
                                            <p:tav tm="100000">
                                              <p:val>
                                                <p:strVal val="#ppt_x"/>
                                              </p:val>
                                            </p:tav>
                                          </p:tavLst>
                                        </p:anim>
                                        <p:anim calcmode="lin" valueType="num">
                                          <p:cBhvr additive="base">
                                            <p:cTn id="133" dur="1000" fill="hold"/>
                                            <p:tgtEl>
                                              <p:spTgt spid="84"/>
                                            </p:tgtEl>
                                            <p:attrNameLst>
                                              <p:attrName>ppt_y</p:attrName>
                                            </p:attrNameLst>
                                          </p:cBhvr>
                                          <p:tavLst>
                                            <p:tav tm="0">
                                              <p:val>
                                                <p:strVal val="#ppt_y"/>
                                              </p:val>
                                            </p:tav>
                                            <p:tav tm="100000">
                                              <p:val>
                                                <p:strVal val="#ppt_y"/>
                                              </p:val>
                                            </p:tav>
                                          </p:tavLst>
                                        </p:anim>
                                      </p:childTnLst>
                                    </p:cTn>
                                  </p:par>
                                  <p:par>
                                    <p:cTn id="134" presetID="2" presetClass="entr" presetSubtype="8" fill="hold" grpId="0" nodeType="withEffect">
                                      <p:stCondLst>
                                        <p:cond delay="1750"/>
                                      </p:stCondLst>
                                      <p:childTnLst>
                                        <p:set>
                                          <p:cBhvr>
                                            <p:cTn id="135" dur="1" fill="hold">
                                              <p:stCondLst>
                                                <p:cond delay="0"/>
                                              </p:stCondLst>
                                            </p:cTn>
                                            <p:tgtEl>
                                              <p:spTgt spid="85"/>
                                            </p:tgtEl>
                                            <p:attrNameLst>
                                              <p:attrName>style.visibility</p:attrName>
                                            </p:attrNameLst>
                                          </p:cBhvr>
                                          <p:to>
                                            <p:strVal val="visible"/>
                                          </p:to>
                                        </p:set>
                                        <p:anim calcmode="lin" valueType="num">
                                          <p:cBhvr additive="base">
                                            <p:cTn id="136" dur="1000" fill="hold"/>
                                            <p:tgtEl>
                                              <p:spTgt spid="85"/>
                                            </p:tgtEl>
                                            <p:attrNameLst>
                                              <p:attrName>ppt_x</p:attrName>
                                            </p:attrNameLst>
                                          </p:cBhvr>
                                          <p:tavLst>
                                            <p:tav tm="0">
                                              <p:val>
                                                <p:strVal val="0-#ppt_w/2"/>
                                              </p:val>
                                            </p:tav>
                                            <p:tav tm="100000">
                                              <p:val>
                                                <p:strVal val="#ppt_x"/>
                                              </p:val>
                                            </p:tav>
                                          </p:tavLst>
                                        </p:anim>
                                        <p:anim calcmode="lin" valueType="num">
                                          <p:cBhvr additive="base">
                                            <p:cTn id="137" dur="1000" fill="hold"/>
                                            <p:tgtEl>
                                              <p:spTgt spid="85"/>
                                            </p:tgtEl>
                                            <p:attrNameLst>
                                              <p:attrName>ppt_y</p:attrName>
                                            </p:attrNameLst>
                                          </p:cBhvr>
                                          <p:tavLst>
                                            <p:tav tm="0">
                                              <p:val>
                                                <p:strVal val="#ppt_y"/>
                                              </p:val>
                                            </p:tav>
                                            <p:tav tm="100000">
                                              <p:val>
                                                <p:strVal val="#ppt_y"/>
                                              </p:val>
                                            </p:tav>
                                          </p:tavLst>
                                        </p:anim>
                                      </p:childTnLst>
                                    </p:cTn>
                                  </p:par>
                                  <p:par>
                                    <p:cTn id="138" presetID="2" presetClass="entr" presetSubtype="8" fill="hold" grpId="0" nodeType="withEffect">
                                      <p:stCondLst>
                                        <p:cond delay="1750"/>
                                      </p:stCondLst>
                                      <p:childTnLst>
                                        <p:set>
                                          <p:cBhvr>
                                            <p:cTn id="139" dur="1" fill="hold">
                                              <p:stCondLst>
                                                <p:cond delay="0"/>
                                              </p:stCondLst>
                                            </p:cTn>
                                            <p:tgtEl>
                                              <p:spTgt spid="86"/>
                                            </p:tgtEl>
                                            <p:attrNameLst>
                                              <p:attrName>style.visibility</p:attrName>
                                            </p:attrNameLst>
                                          </p:cBhvr>
                                          <p:to>
                                            <p:strVal val="visible"/>
                                          </p:to>
                                        </p:set>
                                        <p:anim calcmode="lin" valueType="num">
                                          <p:cBhvr additive="base">
                                            <p:cTn id="140" dur="1000" fill="hold"/>
                                            <p:tgtEl>
                                              <p:spTgt spid="86"/>
                                            </p:tgtEl>
                                            <p:attrNameLst>
                                              <p:attrName>ppt_x</p:attrName>
                                            </p:attrNameLst>
                                          </p:cBhvr>
                                          <p:tavLst>
                                            <p:tav tm="0">
                                              <p:val>
                                                <p:strVal val="0-#ppt_w/2"/>
                                              </p:val>
                                            </p:tav>
                                            <p:tav tm="100000">
                                              <p:val>
                                                <p:strVal val="#ppt_x"/>
                                              </p:val>
                                            </p:tav>
                                          </p:tavLst>
                                        </p:anim>
                                        <p:anim calcmode="lin" valueType="num">
                                          <p:cBhvr additive="base">
                                            <p:cTn id="141" dur="1000" fill="hold"/>
                                            <p:tgtEl>
                                              <p:spTgt spid="86"/>
                                            </p:tgtEl>
                                            <p:attrNameLst>
                                              <p:attrName>ppt_y</p:attrName>
                                            </p:attrNameLst>
                                          </p:cBhvr>
                                          <p:tavLst>
                                            <p:tav tm="0">
                                              <p:val>
                                                <p:strVal val="#ppt_y"/>
                                              </p:val>
                                            </p:tav>
                                            <p:tav tm="100000">
                                              <p:val>
                                                <p:strVal val="#ppt_y"/>
                                              </p:val>
                                            </p:tav>
                                          </p:tavLst>
                                        </p:anim>
                                      </p:childTnLst>
                                    </p:cTn>
                                  </p:par>
                                  <p:par>
                                    <p:cTn id="142" presetID="2" presetClass="entr" presetSubtype="2" fill="hold" grpId="0" nodeType="withEffect">
                                      <p:stCondLst>
                                        <p:cond delay="1750"/>
                                      </p:stCondLst>
                                      <p:childTnLst>
                                        <p:set>
                                          <p:cBhvr>
                                            <p:cTn id="143" dur="1" fill="hold">
                                              <p:stCondLst>
                                                <p:cond delay="0"/>
                                              </p:stCondLst>
                                            </p:cTn>
                                            <p:tgtEl>
                                              <p:spTgt spid="7"/>
                                            </p:tgtEl>
                                            <p:attrNameLst>
                                              <p:attrName>style.visibility</p:attrName>
                                            </p:attrNameLst>
                                          </p:cBhvr>
                                          <p:to>
                                            <p:strVal val="visible"/>
                                          </p:to>
                                        </p:set>
                                        <p:anim calcmode="lin" valueType="num">
                                          <p:cBhvr additive="base">
                                            <p:cTn id="144" dur="1000" fill="hold"/>
                                            <p:tgtEl>
                                              <p:spTgt spid="7"/>
                                            </p:tgtEl>
                                            <p:attrNameLst>
                                              <p:attrName>ppt_x</p:attrName>
                                            </p:attrNameLst>
                                          </p:cBhvr>
                                          <p:tavLst>
                                            <p:tav tm="0">
                                              <p:val>
                                                <p:strVal val="1+#ppt_w/2"/>
                                              </p:val>
                                            </p:tav>
                                            <p:tav tm="100000">
                                              <p:val>
                                                <p:strVal val="#ppt_x"/>
                                              </p:val>
                                            </p:tav>
                                          </p:tavLst>
                                        </p:anim>
                                        <p:anim calcmode="lin" valueType="num">
                                          <p:cBhvr additive="base">
                                            <p:cTn id="145" dur="1000" fill="hold"/>
                                            <p:tgtEl>
                                              <p:spTgt spid="7"/>
                                            </p:tgtEl>
                                            <p:attrNameLst>
                                              <p:attrName>ppt_y</p:attrName>
                                            </p:attrNameLst>
                                          </p:cBhvr>
                                          <p:tavLst>
                                            <p:tav tm="0">
                                              <p:val>
                                                <p:strVal val="#ppt_y"/>
                                              </p:val>
                                            </p:tav>
                                            <p:tav tm="100000">
                                              <p:val>
                                                <p:strVal val="#ppt_y"/>
                                              </p:val>
                                            </p:tav>
                                          </p:tavLst>
                                        </p:anim>
                                      </p:childTnLst>
                                    </p:cTn>
                                  </p:par>
                                  <p:par>
                                    <p:cTn id="146" presetID="2" presetClass="entr" presetSubtype="2" fill="hold" grpId="0" nodeType="withEffect">
                                      <p:stCondLst>
                                        <p:cond delay="1750"/>
                                      </p:stCondLst>
                                      <p:childTnLst>
                                        <p:set>
                                          <p:cBhvr>
                                            <p:cTn id="147" dur="1" fill="hold">
                                              <p:stCondLst>
                                                <p:cond delay="0"/>
                                              </p:stCondLst>
                                            </p:cTn>
                                            <p:tgtEl>
                                              <p:spTgt spid="8"/>
                                            </p:tgtEl>
                                            <p:attrNameLst>
                                              <p:attrName>style.visibility</p:attrName>
                                            </p:attrNameLst>
                                          </p:cBhvr>
                                          <p:to>
                                            <p:strVal val="visible"/>
                                          </p:to>
                                        </p:set>
                                        <p:anim calcmode="lin" valueType="num">
                                          <p:cBhvr additive="base">
                                            <p:cTn id="148" dur="1000" fill="hold"/>
                                            <p:tgtEl>
                                              <p:spTgt spid="8"/>
                                            </p:tgtEl>
                                            <p:attrNameLst>
                                              <p:attrName>ppt_x</p:attrName>
                                            </p:attrNameLst>
                                          </p:cBhvr>
                                          <p:tavLst>
                                            <p:tav tm="0">
                                              <p:val>
                                                <p:strVal val="1+#ppt_w/2"/>
                                              </p:val>
                                            </p:tav>
                                            <p:tav tm="100000">
                                              <p:val>
                                                <p:strVal val="#ppt_x"/>
                                              </p:val>
                                            </p:tav>
                                          </p:tavLst>
                                        </p:anim>
                                        <p:anim calcmode="lin" valueType="num">
                                          <p:cBhvr additive="base">
                                            <p:cTn id="149" dur="1000" fill="hold"/>
                                            <p:tgtEl>
                                              <p:spTgt spid="8"/>
                                            </p:tgtEl>
                                            <p:attrNameLst>
                                              <p:attrName>ppt_y</p:attrName>
                                            </p:attrNameLst>
                                          </p:cBhvr>
                                          <p:tavLst>
                                            <p:tav tm="0">
                                              <p:val>
                                                <p:strVal val="#ppt_y"/>
                                              </p:val>
                                            </p:tav>
                                            <p:tav tm="100000">
                                              <p:val>
                                                <p:strVal val="#ppt_y"/>
                                              </p:val>
                                            </p:tav>
                                          </p:tavLst>
                                        </p:anim>
                                      </p:childTnLst>
                                    </p:cTn>
                                  </p:par>
                                  <p:par>
                                    <p:cTn id="150" presetID="2" presetClass="entr" presetSubtype="2" fill="hold" grpId="0" nodeType="withEffect">
                                      <p:stCondLst>
                                        <p:cond delay="1750"/>
                                      </p:stCondLst>
                                      <p:childTnLst>
                                        <p:set>
                                          <p:cBhvr>
                                            <p:cTn id="151" dur="1" fill="hold">
                                              <p:stCondLst>
                                                <p:cond delay="0"/>
                                              </p:stCondLst>
                                            </p:cTn>
                                            <p:tgtEl>
                                              <p:spTgt spid="9"/>
                                            </p:tgtEl>
                                            <p:attrNameLst>
                                              <p:attrName>style.visibility</p:attrName>
                                            </p:attrNameLst>
                                          </p:cBhvr>
                                          <p:to>
                                            <p:strVal val="visible"/>
                                          </p:to>
                                        </p:set>
                                        <p:anim calcmode="lin" valueType="num">
                                          <p:cBhvr additive="base">
                                            <p:cTn id="152" dur="1000" fill="hold"/>
                                            <p:tgtEl>
                                              <p:spTgt spid="9"/>
                                            </p:tgtEl>
                                            <p:attrNameLst>
                                              <p:attrName>ppt_x</p:attrName>
                                            </p:attrNameLst>
                                          </p:cBhvr>
                                          <p:tavLst>
                                            <p:tav tm="0">
                                              <p:val>
                                                <p:strVal val="1+#ppt_w/2"/>
                                              </p:val>
                                            </p:tav>
                                            <p:tav tm="100000">
                                              <p:val>
                                                <p:strVal val="#ppt_x"/>
                                              </p:val>
                                            </p:tav>
                                          </p:tavLst>
                                        </p:anim>
                                        <p:anim calcmode="lin" valueType="num">
                                          <p:cBhvr additive="base">
                                            <p:cTn id="153" dur="1000" fill="hold"/>
                                            <p:tgtEl>
                                              <p:spTgt spid="9"/>
                                            </p:tgtEl>
                                            <p:attrNameLst>
                                              <p:attrName>ppt_y</p:attrName>
                                            </p:attrNameLst>
                                          </p:cBhvr>
                                          <p:tavLst>
                                            <p:tav tm="0">
                                              <p:val>
                                                <p:strVal val="#ppt_y"/>
                                              </p:val>
                                            </p:tav>
                                            <p:tav tm="100000">
                                              <p:val>
                                                <p:strVal val="#ppt_y"/>
                                              </p:val>
                                            </p:tav>
                                          </p:tavLst>
                                        </p:anim>
                                      </p:childTnLst>
                                    </p:cTn>
                                  </p:par>
                                  <p:par>
                                    <p:cTn id="154" presetID="2" presetClass="entr" presetSubtype="2" fill="hold" grpId="0" nodeType="withEffect">
                                      <p:stCondLst>
                                        <p:cond delay="1750"/>
                                      </p:stCondLst>
                                      <p:childTnLst>
                                        <p:set>
                                          <p:cBhvr>
                                            <p:cTn id="155" dur="1" fill="hold">
                                              <p:stCondLst>
                                                <p:cond delay="0"/>
                                              </p:stCondLst>
                                            </p:cTn>
                                            <p:tgtEl>
                                              <p:spTgt spid="10"/>
                                            </p:tgtEl>
                                            <p:attrNameLst>
                                              <p:attrName>style.visibility</p:attrName>
                                            </p:attrNameLst>
                                          </p:cBhvr>
                                          <p:to>
                                            <p:strVal val="visible"/>
                                          </p:to>
                                        </p:set>
                                        <p:anim calcmode="lin" valueType="num">
                                          <p:cBhvr additive="base">
                                            <p:cTn id="156" dur="1000" fill="hold"/>
                                            <p:tgtEl>
                                              <p:spTgt spid="10"/>
                                            </p:tgtEl>
                                            <p:attrNameLst>
                                              <p:attrName>ppt_x</p:attrName>
                                            </p:attrNameLst>
                                          </p:cBhvr>
                                          <p:tavLst>
                                            <p:tav tm="0">
                                              <p:val>
                                                <p:strVal val="1+#ppt_w/2"/>
                                              </p:val>
                                            </p:tav>
                                            <p:tav tm="100000">
                                              <p:val>
                                                <p:strVal val="#ppt_x"/>
                                              </p:val>
                                            </p:tav>
                                          </p:tavLst>
                                        </p:anim>
                                        <p:anim calcmode="lin" valueType="num">
                                          <p:cBhvr additive="base">
                                            <p:cTn id="157" dur="1000" fill="hold"/>
                                            <p:tgtEl>
                                              <p:spTgt spid="10"/>
                                            </p:tgtEl>
                                            <p:attrNameLst>
                                              <p:attrName>ppt_y</p:attrName>
                                            </p:attrNameLst>
                                          </p:cBhvr>
                                          <p:tavLst>
                                            <p:tav tm="0">
                                              <p:val>
                                                <p:strVal val="#ppt_y"/>
                                              </p:val>
                                            </p:tav>
                                            <p:tav tm="100000">
                                              <p:val>
                                                <p:strVal val="#ppt_y"/>
                                              </p:val>
                                            </p:tav>
                                          </p:tavLst>
                                        </p:anim>
                                      </p:childTnLst>
                                    </p:cTn>
                                  </p:par>
                                  <p:par>
                                    <p:cTn id="158" presetID="2" presetClass="entr" presetSubtype="2" fill="hold" grpId="0" nodeType="withEffect">
                                      <p:stCondLst>
                                        <p:cond delay="1750"/>
                                      </p:stCondLst>
                                      <p:childTnLst>
                                        <p:set>
                                          <p:cBhvr>
                                            <p:cTn id="159" dur="1" fill="hold">
                                              <p:stCondLst>
                                                <p:cond delay="0"/>
                                              </p:stCondLst>
                                            </p:cTn>
                                            <p:tgtEl>
                                              <p:spTgt spid="87"/>
                                            </p:tgtEl>
                                            <p:attrNameLst>
                                              <p:attrName>style.visibility</p:attrName>
                                            </p:attrNameLst>
                                          </p:cBhvr>
                                          <p:to>
                                            <p:strVal val="visible"/>
                                          </p:to>
                                        </p:set>
                                        <p:anim calcmode="lin" valueType="num">
                                          <p:cBhvr additive="base">
                                            <p:cTn id="160" dur="1000" fill="hold"/>
                                            <p:tgtEl>
                                              <p:spTgt spid="87"/>
                                            </p:tgtEl>
                                            <p:attrNameLst>
                                              <p:attrName>ppt_x</p:attrName>
                                            </p:attrNameLst>
                                          </p:cBhvr>
                                          <p:tavLst>
                                            <p:tav tm="0">
                                              <p:val>
                                                <p:strVal val="1+#ppt_w/2"/>
                                              </p:val>
                                            </p:tav>
                                            <p:tav tm="100000">
                                              <p:val>
                                                <p:strVal val="#ppt_x"/>
                                              </p:val>
                                            </p:tav>
                                          </p:tavLst>
                                        </p:anim>
                                        <p:anim calcmode="lin" valueType="num">
                                          <p:cBhvr additive="base">
                                            <p:cTn id="161" dur="1000" fill="hold"/>
                                            <p:tgtEl>
                                              <p:spTgt spid="87"/>
                                            </p:tgtEl>
                                            <p:attrNameLst>
                                              <p:attrName>ppt_y</p:attrName>
                                            </p:attrNameLst>
                                          </p:cBhvr>
                                          <p:tavLst>
                                            <p:tav tm="0">
                                              <p:val>
                                                <p:strVal val="#ppt_y"/>
                                              </p:val>
                                            </p:tav>
                                            <p:tav tm="100000">
                                              <p:val>
                                                <p:strVal val="#ppt_y"/>
                                              </p:val>
                                            </p:tav>
                                          </p:tavLst>
                                        </p:anim>
                                      </p:childTnLst>
                                    </p:cTn>
                                  </p:par>
                                  <p:par>
                                    <p:cTn id="162" presetID="2" presetClass="entr" presetSubtype="2" fill="hold" grpId="0" nodeType="withEffect">
                                      <p:stCondLst>
                                        <p:cond delay="1750"/>
                                      </p:stCondLst>
                                      <p:childTnLst>
                                        <p:set>
                                          <p:cBhvr>
                                            <p:cTn id="163" dur="1" fill="hold">
                                              <p:stCondLst>
                                                <p:cond delay="0"/>
                                              </p:stCondLst>
                                            </p:cTn>
                                            <p:tgtEl>
                                              <p:spTgt spid="88"/>
                                            </p:tgtEl>
                                            <p:attrNameLst>
                                              <p:attrName>style.visibility</p:attrName>
                                            </p:attrNameLst>
                                          </p:cBhvr>
                                          <p:to>
                                            <p:strVal val="visible"/>
                                          </p:to>
                                        </p:set>
                                        <p:anim calcmode="lin" valueType="num">
                                          <p:cBhvr additive="base">
                                            <p:cTn id="164" dur="1000" fill="hold"/>
                                            <p:tgtEl>
                                              <p:spTgt spid="88"/>
                                            </p:tgtEl>
                                            <p:attrNameLst>
                                              <p:attrName>ppt_x</p:attrName>
                                            </p:attrNameLst>
                                          </p:cBhvr>
                                          <p:tavLst>
                                            <p:tav tm="0">
                                              <p:val>
                                                <p:strVal val="1+#ppt_w/2"/>
                                              </p:val>
                                            </p:tav>
                                            <p:tav tm="100000">
                                              <p:val>
                                                <p:strVal val="#ppt_x"/>
                                              </p:val>
                                            </p:tav>
                                          </p:tavLst>
                                        </p:anim>
                                        <p:anim calcmode="lin" valueType="num">
                                          <p:cBhvr additive="base">
                                            <p:cTn id="165" dur="1000" fill="hold"/>
                                            <p:tgtEl>
                                              <p:spTgt spid="88"/>
                                            </p:tgtEl>
                                            <p:attrNameLst>
                                              <p:attrName>ppt_y</p:attrName>
                                            </p:attrNameLst>
                                          </p:cBhvr>
                                          <p:tavLst>
                                            <p:tav tm="0">
                                              <p:val>
                                                <p:strVal val="#ppt_y"/>
                                              </p:val>
                                            </p:tav>
                                            <p:tav tm="100000">
                                              <p:val>
                                                <p:strVal val="#ppt_y"/>
                                              </p:val>
                                            </p:tav>
                                          </p:tavLst>
                                        </p:anim>
                                      </p:childTnLst>
                                    </p:cTn>
                                  </p:par>
                                  <p:par>
                                    <p:cTn id="166" presetID="2" presetClass="entr" presetSubtype="2" fill="hold" grpId="0" nodeType="withEffect">
                                      <p:stCondLst>
                                        <p:cond delay="1750"/>
                                      </p:stCondLst>
                                      <p:childTnLst>
                                        <p:set>
                                          <p:cBhvr>
                                            <p:cTn id="167" dur="1" fill="hold">
                                              <p:stCondLst>
                                                <p:cond delay="0"/>
                                              </p:stCondLst>
                                            </p:cTn>
                                            <p:tgtEl>
                                              <p:spTgt spid="89"/>
                                            </p:tgtEl>
                                            <p:attrNameLst>
                                              <p:attrName>style.visibility</p:attrName>
                                            </p:attrNameLst>
                                          </p:cBhvr>
                                          <p:to>
                                            <p:strVal val="visible"/>
                                          </p:to>
                                        </p:set>
                                        <p:anim calcmode="lin" valueType="num">
                                          <p:cBhvr additive="base">
                                            <p:cTn id="168" dur="1000" fill="hold"/>
                                            <p:tgtEl>
                                              <p:spTgt spid="89"/>
                                            </p:tgtEl>
                                            <p:attrNameLst>
                                              <p:attrName>ppt_x</p:attrName>
                                            </p:attrNameLst>
                                          </p:cBhvr>
                                          <p:tavLst>
                                            <p:tav tm="0">
                                              <p:val>
                                                <p:strVal val="1+#ppt_w/2"/>
                                              </p:val>
                                            </p:tav>
                                            <p:tav tm="100000">
                                              <p:val>
                                                <p:strVal val="#ppt_x"/>
                                              </p:val>
                                            </p:tav>
                                          </p:tavLst>
                                        </p:anim>
                                        <p:anim calcmode="lin" valueType="num">
                                          <p:cBhvr additive="base">
                                            <p:cTn id="169" dur="1000" fill="hold"/>
                                            <p:tgtEl>
                                              <p:spTgt spid="89"/>
                                            </p:tgtEl>
                                            <p:attrNameLst>
                                              <p:attrName>ppt_y</p:attrName>
                                            </p:attrNameLst>
                                          </p:cBhvr>
                                          <p:tavLst>
                                            <p:tav tm="0">
                                              <p:val>
                                                <p:strVal val="#ppt_y"/>
                                              </p:val>
                                            </p:tav>
                                            <p:tav tm="100000">
                                              <p:val>
                                                <p:strVal val="#ppt_y"/>
                                              </p:val>
                                            </p:tav>
                                          </p:tavLst>
                                        </p:anim>
                                      </p:childTnLst>
                                    </p:cTn>
                                  </p:par>
                                  <p:par>
                                    <p:cTn id="170" presetID="2" presetClass="entr" presetSubtype="2" fill="hold" grpId="0" nodeType="withEffect">
                                      <p:stCondLst>
                                        <p:cond delay="1750"/>
                                      </p:stCondLst>
                                      <p:childTnLst>
                                        <p:set>
                                          <p:cBhvr>
                                            <p:cTn id="171" dur="1" fill="hold">
                                              <p:stCondLst>
                                                <p:cond delay="0"/>
                                              </p:stCondLst>
                                            </p:cTn>
                                            <p:tgtEl>
                                              <p:spTgt spid="90"/>
                                            </p:tgtEl>
                                            <p:attrNameLst>
                                              <p:attrName>style.visibility</p:attrName>
                                            </p:attrNameLst>
                                          </p:cBhvr>
                                          <p:to>
                                            <p:strVal val="visible"/>
                                          </p:to>
                                        </p:set>
                                        <p:anim calcmode="lin" valueType="num">
                                          <p:cBhvr additive="base">
                                            <p:cTn id="172" dur="1000" fill="hold"/>
                                            <p:tgtEl>
                                              <p:spTgt spid="90"/>
                                            </p:tgtEl>
                                            <p:attrNameLst>
                                              <p:attrName>ppt_x</p:attrName>
                                            </p:attrNameLst>
                                          </p:cBhvr>
                                          <p:tavLst>
                                            <p:tav tm="0">
                                              <p:val>
                                                <p:strVal val="1+#ppt_w/2"/>
                                              </p:val>
                                            </p:tav>
                                            <p:tav tm="100000">
                                              <p:val>
                                                <p:strVal val="#ppt_x"/>
                                              </p:val>
                                            </p:tav>
                                          </p:tavLst>
                                        </p:anim>
                                        <p:anim calcmode="lin" valueType="num">
                                          <p:cBhvr additive="base">
                                            <p:cTn id="173" dur="1000" fill="hold"/>
                                            <p:tgtEl>
                                              <p:spTgt spid="9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39" grpId="0" animBg="1"/>
          <p:bldP spid="43" grpId="0" animBg="1"/>
          <p:bldP spid="44" grpId="0" animBg="1"/>
          <p:bldP spid="45" grpId="0" animBg="1"/>
          <p:bldP spid="46" grpId="0" animBg="1"/>
          <p:bldP spid="47" grpId="0" animBg="1"/>
          <p:bldP spid="48" grpId="0" animBg="1"/>
          <p:bldP spid="49" grpId="0" animBg="1"/>
          <p:bldP spid="50" grpId="0" animBg="1"/>
          <p:bldP spid="83" grpId="0"/>
          <p:bldP spid="84" grpId="0"/>
          <p:bldP spid="85" grpId="0"/>
          <p:bldP spid="86" grpId="0"/>
          <p:bldP spid="87" grpId="0"/>
          <p:bldP spid="88" grpId="0"/>
          <p:bldP spid="89" grpId="0"/>
          <p:bldP spid="90" grpId="0"/>
          <p:bldP spid="93" grpId="0" animBg="1"/>
          <p:bldP spid="94" grpId="0" animBg="1"/>
          <p:bldP spid="95" grpId="0" animBg="1"/>
          <p:bldP spid="96" grpId="0" animBg="1"/>
          <p:bldP spid="97" grpId="0" animBg="1"/>
          <p:bldP spid="98" grpId="0" animBg="1"/>
          <p:bldP spid="99" grpId="0" animBg="1"/>
          <p:bldP spid="100" grpId="0" animBg="1"/>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l="1792" r="3096"/>
          <a:stretch/>
        </p:blipFill>
        <p:spPr>
          <a:xfrm>
            <a:off x="0" y="0"/>
            <a:ext cx="12192000" cy="6858000"/>
          </a:xfrm>
          <a:prstGeom prst="rect">
            <a:avLst/>
          </a:prstGeom>
          <a:noFill/>
          <a:ln>
            <a:noFill/>
          </a:ln>
        </p:spPr>
      </p:pic>
      <p:pic>
        <p:nvPicPr>
          <p:cNvPr id="85" name="Google Shape;85;p1"/>
          <p:cNvPicPr preferRelativeResize="0"/>
          <p:nvPr/>
        </p:nvPicPr>
        <p:blipFill rotWithShape="1">
          <a:blip r:embed="rId4">
            <a:alphaModFix/>
          </a:blip>
          <a:srcRect/>
          <a:stretch/>
        </p:blipFill>
        <p:spPr>
          <a:xfrm>
            <a:off x="5020017" y="518616"/>
            <a:ext cx="2151967" cy="334369"/>
          </a:xfrm>
          <a:prstGeom prst="rect">
            <a:avLst/>
          </a:prstGeom>
          <a:noFill/>
          <a:ln>
            <a:noFill/>
          </a:ln>
        </p:spPr>
      </p:pic>
      <p:grpSp>
        <p:nvGrpSpPr>
          <p:cNvPr id="86" name="Google Shape;86;p1"/>
          <p:cNvGrpSpPr/>
          <p:nvPr/>
        </p:nvGrpSpPr>
        <p:grpSpPr>
          <a:xfrm>
            <a:off x="646771" y="2628907"/>
            <a:ext cx="10889164" cy="1467104"/>
            <a:chOff x="-3137788" y="125741"/>
            <a:chExt cx="21778328" cy="3156183"/>
          </a:xfrm>
        </p:grpSpPr>
        <p:pic>
          <p:nvPicPr>
            <p:cNvPr id="87" name="Google Shape;87;p1"/>
            <p:cNvPicPr preferRelativeResize="0"/>
            <p:nvPr/>
          </p:nvPicPr>
          <p:blipFill rotWithShape="1">
            <a:blip r:embed="rId5">
              <a:alphaModFix/>
            </a:blip>
            <a:srcRect l="6640" t="33014" r="8438" b="34856"/>
            <a:stretch/>
          </p:blipFill>
          <p:spPr>
            <a:xfrm>
              <a:off x="0" y="1911718"/>
              <a:ext cx="15521342" cy="1370206"/>
            </a:xfrm>
            <a:prstGeom prst="rect">
              <a:avLst/>
            </a:prstGeom>
            <a:noFill/>
            <a:ln>
              <a:noFill/>
            </a:ln>
          </p:spPr>
        </p:pic>
        <p:pic>
          <p:nvPicPr>
            <p:cNvPr id="88" name="Google Shape;88;p1"/>
            <p:cNvPicPr preferRelativeResize="0"/>
            <p:nvPr/>
          </p:nvPicPr>
          <p:blipFill rotWithShape="1">
            <a:blip r:embed="rId5">
              <a:alphaModFix/>
            </a:blip>
            <a:srcRect t="17766" b="23010"/>
            <a:stretch/>
          </p:blipFill>
          <p:spPr>
            <a:xfrm>
              <a:off x="-1665828" y="238773"/>
              <a:ext cx="19737658" cy="1370205"/>
            </a:xfrm>
            <a:prstGeom prst="rect">
              <a:avLst/>
            </a:prstGeom>
            <a:noFill/>
            <a:ln>
              <a:noFill/>
            </a:ln>
          </p:spPr>
        </p:pic>
        <p:sp>
          <p:nvSpPr>
            <p:cNvPr id="89" name="Google Shape;89;p1"/>
            <p:cNvSpPr txBox="1"/>
            <p:nvPr/>
          </p:nvSpPr>
          <p:spPr>
            <a:xfrm>
              <a:off x="-3137788" y="125741"/>
              <a:ext cx="21778328" cy="2831543"/>
            </a:xfrm>
            <a:prstGeom prst="rect">
              <a:avLst/>
            </a:prstGeom>
            <a:noFill/>
            <a:ln>
              <a:noFill/>
            </a:ln>
          </p:spPr>
          <p:txBody>
            <a:bodyPr spcFirstLastPara="1" wrap="square" lIns="0" tIns="0" rIns="0" bIns="0" anchor="t" anchorCtr="0">
              <a:spAutoFit/>
            </a:bodyPr>
            <a:lstStyle/>
            <a:p>
              <a:pPr algn="ctr" defTabSz="609630">
                <a:lnSpc>
                  <a:spcPct val="115000"/>
                </a:lnSpc>
                <a:buClr>
                  <a:srgbClr val="000000"/>
                </a:buClr>
                <a:buSzPts val="7000"/>
              </a:pPr>
              <a:r>
                <a:rPr lang="en-GB" sz="4400" b="1" kern="0" dirty="0">
                  <a:solidFill>
                    <a:srgbClr val="FFFFFF"/>
                  </a:solidFill>
                  <a:latin typeface="Zilla Slab"/>
                  <a:ea typeface="Zilla Slab"/>
                  <a:cs typeface="Zilla Slab"/>
                  <a:sym typeface="Zilla Slab"/>
                </a:rPr>
                <a:t>Email Marketing Platforms</a:t>
              </a:r>
            </a:p>
            <a:p>
              <a:pPr algn="ctr" defTabSz="609630">
                <a:lnSpc>
                  <a:spcPct val="115000"/>
                </a:lnSpc>
                <a:buClr>
                  <a:srgbClr val="000000"/>
                </a:buClr>
                <a:buSzPts val="7000"/>
              </a:pPr>
              <a:r>
                <a:rPr lang="en-GB" sz="3600" b="1" kern="0" dirty="0">
                  <a:solidFill>
                    <a:srgbClr val="FFFFFF"/>
                  </a:solidFill>
                  <a:latin typeface="Zilla Slab"/>
                  <a:ea typeface="Zilla Slab"/>
                  <a:cs typeface="Zilla Slab"/>
                  <a:sym typeface="Zilla Slab"/>
                </a:rPr>
                <a:t>Choosing the right toolkit for your business </a:t>
              </a:r>
            </a:p>
          </p:txBody>
        </p:sp>
      </p:grpSp>
      <p:sp>
        <p:nvSpPr>
          <p:cNvPr id="90" name="Google Shape;90;p1"/>
          <p:cNvSpPr txBox="1"/>
          <p:nvPr/>
        </p:nvSpPr>
        <p:spPr>
          <a:xfrm>
            <a:off x="5184974" y="6134100"/>
            <a:ext cx="1822053" cy="258340"/>
          </a:xfrm>
          <a:prstGeom prst="rect">
            <a:avLst/>
          </a:prstGeom>
          <a:noFill/>
          <a:ln>
            <a:noFill/>
          </a:ln>
        </p:spPr>
        <p:txBody>
          <a:bodyPr spcFirstLastPara="1" wrap="square" lIns="0" tIns="0" rIns="0" bIns="0" anchor="t" anchorCtr="0">
            <a:spAutoFit/>
          </a:bodyPr>
          <a:lstStyle/>
          <a:p>
            <a:pPr algn="ctr">
              <a:lnSpc>
                <a:spcPct val="140022"/>
              </a:lnSpc>
              <a:buClr>
                <a:srgbClr val="000000"/>
              </a:buClr>
              <a:buSzPts val="1799"/>
            </a:pPr>
            <a:r>
              <a:rPr lang="en-US" sz="1199" dirty="0">
                <a:solidFill>
                  <a:srgbClr val="F766AB"/>
                </a:solidFill>
                <a:latin typeface="Poppins"/>
                <a:ea typeface="Poppins"/>
                <a:cs typeface="Poppins"/>
                <a:sym typeface="Poppins"/>
              </a:rPr>
              <a:t>ecommercecamp.co.uk</a:t>
            </a:r>
            <a:endParaRPr sz="933"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4692158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Google Shape;84;p1">
            <a:extLst>
              <a:ext uri="{FF2B5EF4-FFF2-40B4-BE49-F238E27FC236}">
                <a16:creationId xmlns:a16="http://schemas.microsoft.com/office/drawing/2014/main" id="{F2A190A4-91EB-4E39-B0F5-F161F3095A11}"/>
              </a:ext>
            </a:extLst>
          </p:cNvPr>
          <p:cNvPicPr preferRelativeResize="0"/>
          <p:nvPr/>
        </p:nvPicPr>
        <p:blipFill rotWithShape="1">
          <a:blip r:embed="rId3">
            <a:alphaModFix/>
          </a:blip>
          <a:srcRect l="1792" r="3096"/>
          <a:stretch/>
        </p:blipFill>
        <p:spPr>
          <a:xfrm>
            <a:off x="0" y="0"/>
            <a:ext cx="12192000" cy="6858000"/>
          </a:xfrm>
          <a:prstGeom prst="rect">
            <a:avLst/>
          </a:prstGeom>
          <a:noFill/>
          <a:ln>
            <a:noFill/>
          </a:ln>
        </p:spPr>
      </p:pic>
      <p:pic>
        <p:nvPicPr>
          <p:cNvPr id="52" name="Picture 2" descr="7 steps when choosing an email service provider">
            <a:extLst>
              <a:ext uri="{FF2B5EF4-FFF2-40B4-BE49-F238E27FC236}">
                <a16:creationId xmlns:a16="http://schemas.microsoft.com/office/drawing/2014/main" id="{B1D7ADEC-4093-49C6-89FF-B1BA3A3CFBB0}"/>
              </a:ext>
            </a:extLst>
          </p:cNvPr>
          <p:cNvPicPr>
            <a:picLocks noChangeAspect="1" noChangeArrowheads="1"/>
          </p:cNvPicPr>
          <p:nvPr/>
        </p:nvPicPr>
        <p:blipFill rotWithShape="1">
          <a:blip r:embed="rId4">
            <a:alphaModFix amt="12000"/>
            <a:extLst>
              <a:ext uri="{28A0092B-C50C-407E-A947-70E740481C1C}">
                <a14:useLocalDpi xmlns:a14="http://schemas.microsoft.com/office/drawing/2010/main" val="0"/>
              </a:ext>
            </a:extLst>
          </a:blip>
          <a:srcRect l="19" t="19" r="-1" b="-1"/>
          <a:stretch/>
        </p:blipFill>
        <p:spPr bwMode="auto">
          <a:xfrm>
            <a:off x="0" y="-36885"/>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Freeform 6"/>
          <p:cNvSpPr>
            <a:spLocks/>
          </p:cNvSpPr>
          <p:nvPr/>
        </p:nvSpPr>
        <p:spPr bwMode="auto">
          <a:xfrm>
            <a:off x="3752730" y="1212948"/>
            <a:ext cx="2128179" cy="1276020"/>
          </a:xfrm>
          <a:custGeom>
            <a:avLst/>
            <a:gdLst>
              <a:gd name="T0" fmla="*/ 0 w 1441"/>
              <a:gd name="T1" fmla="*/ 864 h 864"/>
              <a:gd name="T2" fmla="*/ 938 w 1441"/>
              <a:gd name="T3" fmla="*/ 0 h 864"/>
              <a:gd name="T4" fmla="*/ 1441 w 1441"/>
              <a:gd name="T5" fmla="*/ 0 h 864"/>
            </a:gdLst>
            <a:ahLst/>
            <a:cxnLst>
              <a:cxn ang="0">
                <a:pos x="T0" y="T1"/>
              </a:cxn>
              <a:cxn ang="0">
                <a:pos x="T2" y="T3"/>
              </a:cxn>
              <a:cxn ang="0">
                <a:pos x="T4" y="T5"/>
              </a:cxn>
            </a:cxnLst>
            <a:rect l="0" t="0" r="r" b="b"/>
            <a:pathLst>
              <a:path w="1441" h="864">
                <a:moveTo>
                  <a:pt x="0" y="864"/>
                </a:moveTo>
                <a:lnTo>
                  <a:pt x="938" y="0"/>
                </a:lnTo>
                <a:lnTo>
                  <a:pt x="1441" y="0"/>
                </a:lnTo>
              </a:path>
            </a:pathLst>
          </a:custGeom>
          <a:noFill/>
          <a:ln w="9525"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999999"/>
              </a:solidFill>
              <a:effectLst/>
              <a:uLnTx/>
              <a:uFillTx/>
              <a:latin typeface="Montserrat"/>
              <a:ea typeface="+mn-ea"/>
              <a:cs typeface="+mn-cs"/>
            </a:endParaRPr>
          </a:p>
        </p:txBody>
      </p:sp>
      <p:sp>
        <p:nvSpPr>
          <p:cNvPr id="7" name="Freeform 7"/>
          <p:cNvSpPr>
            <a:spLocks/>
          </p:cNvSpPr>
          <p:nvPr/>
        </p:nvSpPr>
        <p:spPr bwMode="auto">
          <a:xfrm>
            <a:off x="3752730" y="4364600"/>
            <a:ext cx="2128179" cy="1280452"/>
          </a:xfrm>
          <a:custGeom>
            <a:avLst/>
            <a:gdLst>
              <a:gd name="T0" fmla="*/ 0 w 1441"/>
              <a:gd name="T1" fmla="*/ 0 h 867"/>
              <a:gd name="T2" fmla="*/ 938 w 1441"/>
              <a:gd name="T3" fmla="*/ 867 h 867"/>
              <a:gd name="T4" fmla="*/ 1441 w 1441"/>
              <a:gd name="T5" fmla="*/ 867 h 867"/>
            </a:gdLst>
            <a:ahLst/>
            <a:cxnLst>
              <a:cxn ang="0">
                <a:pos x="T0" y="T1"/>
              </a:cxn>
              <a:cxn ang="0">
                <a:pos x="T2" y="T3"/>
              </a:cxn>
              <a:cxn ang="0">
                <a:pos x="T4" y="T5"/>
              </a:cxn>
            </a:cxnLst>
            <a:rect l="0" t="0" r="r" b="b"/>
            <a:pathLst>
              <a:path w="1441" h="867">
                <a:moveTo>
                  <a:pt x="0" y="0"/>
                </a:moveTo>
                <a:lnTo>
                  <a:pt x="938" y="867"/>
                </a:lnTo>
                <a:lnTo>
                  <a:pt x="1441" y="867"/>
                </a:lnTo>
              </a:path>
            </a:pathLst>
          </a:custGeom>
          <a:noFill/>
          <a:ln w="9525"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999999"/>
              </a:solidFill>
              <a:effectLst/>
              <a:uLnTx/>
              <a:uFillTx/>
              <a:latin typeface="Montserrat"/>
              <a:ea typeface="+mn-ea"/>
              <a:cs typeface="+mn-cs"/>
            </a:endParaRPr>
          </a:p>
        </p:txBody>
      </p:sp>
      <p:sp>
        <p:nvSpPr>
          <p:cNvPr id="8" name="Freeform 8"/>
          <p:cNvSpPr>
            <a:spLocks/>
          </p:cNvSpPr>
          <p:nvPr/>
        </p:nvSpPr>
        <p:spPr bwMode="auto">
          <a:xfrm>
            <a:off x="4018568" y="2319128"/>
            <a:ext cx="1862341" cy="584843"/>
          </a:xfrm>
          <a:custGeom>
            <a:avLst/>
            <a:gdLst>
              <a:gd name="T0" fmla="*/ 0 w 1261"/>
              <a:gd name="T1" fmla="*/ 396 h 396"/>
              <a:gd name="T2" fmla="*/ 758 w 1261"/>
              <a:gd name="T3" fmla="*/ 0 h 396"/>
              <a:gd name="T4" fmla="*/ 1261 w 1261"/>
              <a:gd name="T5" fmla="*/ 0 h 396"/>
            </a:gdLst>
            <a:ahLst/>
            <a:cxnLst>
              <a:cxn ang="0">
                <a:pos x="T0" y="T1"/>
              </a:cxn>
              <a:cxn ang="0">
                <a:pos x="T2" y="T3"/>
              </a:cxn>
              <a:cxn ang="0">
                <a:pos x="T4" y="T5"/>
              </a:cxn>
            </a:cxnLst>
            <a:rect l="0" t="0" r="r" b="b"/>
            <a:pathLst>
              <a:path w="1261" h="396">
                <a:moveTo>
                  <a:pt x="0" y="396"/>
                </a:moveTo>
                <a:lnTo>
                  <a:pt x="758" y="0"/>
                </a:lnTo>
                <a:lnTo>
                  <a:pt x="1261" y="0"/>
                </a:lnTo>
              </a:path>
            </a:pathLst>
          </a:custGeom>
          <a:noFill/>
          <a:ln w="9525"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999999"/>
              </a:solidFill>
              <a:effectLst/>
              <a:uLnTx/>
              <a:uFillTx/>
              <a:latin typeface="Montserrat"/>
              <a:ea typeface="+mn-ea"/>
              <a:cs typeface="+mn-cs"/>
            </a:endParaRPr>
          </a:p>
        </p:txBody>
      </p:sp>
      <p:sp>
        <p:nvSpPr>
          <p:cNvPr id="9" name="Freeform 9"/>
          <p:cNvSpPr>
            <a:spLocks/>
          </p:cNvSpPr>
          <p:nvPr/>
        </p:nvSpPr>
        <p:spPr bwMode="auto">
          <a:xfrm>
            <a:off x="4025953" y="3928923"/>
            <a:ext cx="1854956" cy="609950"/>
          </a:xfrm>
          <a:custGeom>
            <a:avLst/>
            <a:gdLst>
              <a:gd name="T0" fmla="*/ 0 w 1256"/>
              <a:gd name="T1" fmla="*/ 0 h 413"/>
              <a:gd name="T2" fmla="*/ 753 w 1256"/>
              <a:gd name="T3" fmla="*/ 413 h 413"/>
              <a:gd name="T4" fmla="*/ 1256 w 1256"/>
              <a:gd name="T5" fmla="*/ 413 h 413"/>
            </a:gdLst>
            <a:ahLst/>
            <a:cxnLst>
              <a:cxn ang="0">
                <a:pos x="T0" y="T1"/>
              </a:cxn>
              <a:cxn ang="0">
                <a:pos x="T2" y="T3"/>
              </a:cxn>
              <a:cxn ang="0">
                <a:pos x="T4" y="T5"/>
              </a:cxn>
            </a:cxnLst>
            <a:rect l="0" t="0" r="r" b="b"/>
            <a:pathLst>
              <a:path w="1256" h="413">
                <a:moveTo>
                  <a:pt x="0" y="0"/>
                </a:moveTo>
                <a:lnTo>
                  <a:pt x="753" y="413"/>
                </a:lnTo>
                <a:lnTo>
                  <a:pt x="1256" y="413"/>
                </a:lnTo>
              </a:path>
            </a:pathLst>
          </a:custGeom>
          <a:noFill/>
          <a:ln w="9525"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999999"/>
              </a:solidFill>
              <a:effectLst/>
              <a:uLnTx/>
              <a:uFillTx/>
              <a:latin typeface="Montserrat"/>
              <a:ea typeface="+mn-ea"/>
              <a:cs typeface="+mn-cs"/>
            </a:endParaRPr>
          </a:p>
        </p:txBody>
      </p:sp>
      <p:sp>
        <p:nvSpPr>
          <p:cNvPr id="10" name="Line 10"/>
          <p:cNvSpPr>
            <a:spLocks noChangeShapeType="1"/>
          </p:cNvSpPr>
          <p:nvPr/>
        </p:nvSpPr>
        <p:spPr bwMode="auto">
          <a:xfrm>
            <a:off x="4117519" y="3429739"/>
            <a:ext cx="1763390" cy="0"/>
          </a:xfrm>
          <a:prstGeom prst="line">
            <a:avLst/>
          </a:prstGeom>
          <a:noFill/>
          <a:ln w="9525"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999999"/>
              </a:solidFill>
              <a:effectLst/>
              <a:uLnTx/>
              <a:uFillTx/>
              <a:latin typeface="Montserrat"/>
              <a:ea typeface="+mn-ea"/>
              <a:cs typeface="+mn-cs"/>
            </a:endParaRPr>
          </a:p>
        </p:txBody>
      </p:sp>
      <p:sp>
        <p:nvSpPr>
          <p:cNvPr id="11" name="Oval 11"/>
          <p:cNvSpPr>
            <a:spLocks noChangeArrowheads="1"/>
          </p:cNvSpPr>
          <p:nvPr/>
        </p:nvSpPr>
        <p:spPr bwMode="auto">
          <a:xfrm>
            <a:off x="3702516" y="2440232"/>
            <a:ext cx="100427" cy="98951"/>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999999"/>
              </a:solidFill>
              <a:effectLst/>
              <a:uLnTx/>
              <a:uFillTx/>
              <a:latin typeface="Montserrat"/>
              <a:ea typeface="+mn-ea"/>
              <a:cs typeface="+mn-cs"/>
            </a:endParaRPr>
          </a:p>
        </p:txBody>
      </p:sp>
      <p:sp>
        <p:nvSpPr>
          <p:cNvPr id="12" name="Oval 12"/>
          <p:cNvSpPr>
            <a:spLocks noChangeArrowheads="1"/>
          </p:cNvSpPr>
          <p:nvPr/>
        </p:nvSpPr>
        <p:spPr bwMode="auto">
          <a:xfrm>
            <a:off x="3968353" y="2855234"/>
            <a:ext cx="95997" cy="98951"/>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999999"/>
              </a:solidFill>
              <a:effectLst/>
              <a:uLnTx/>
              <a:uFillTx/>
              <a:latin typeface="Montserrat"/>
              <a:ea typeface="+mn-ea"/>
              <a:cs typeface="+mn-cs"/>
            </a:endParaRPr>
          </a:p>
        </p:txBody>
      </p:sp>
      <p:sp>
        <p:nvSpPr>
          <p:cNvPr id="13" name="Oval 13"/>
          <p:cNvSpPr>
            <a:spLocks noChangeArrowheads="1"/>
          </p:cNvSpPr>
          <p:nvPr/>
        </p:nvSpPr>
        <p:spPr bwMode="auto">
          <a:xfrm>
            <a:off x="4067305" y="3379525"/>
            <a:ext cx="100427" cy="98951"/>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999999"/>
              </a:solidFill>
              <a:effectLst/>
              <a:uLnTx/>
              <a:uFillTx/>
              <a:latin typeface="Montserrat"/>
              <a:ea typeface="+mn-ea"/>
              <a:cs typeface="+mn-cs"/>
            </a:endParaRPr>
          </a:p>
        </p:txBody>
      </p:sp>
      <p:sp>
        <p:nvSpPr>
          <p:cNvPr id="14" name="Oval 14"/>
          <p:cNvSpPr>
            <a:spLocks noChangeArrowheads="1"/>
          </p:cNvSpPr>
          <p:nvPr/>
        </p:nvSpPr>
        <p:spPr bwMode="auto">
          <a:xfrm>
            <a:off x="3975738" y="3878709"/>
            <a:ext cx="98951" cy="100428"/>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999999"/>
              </a:solidFill>
              <a:effectLst/>
              <a:uLnTx/>
              <a:uFillTx/>
              <a:latin typeface="Montserrat"/>
              <a:ea typeface="+mn-ea"/>
              <a:cs typeface="+mn-cs"/>
            </a:endParaRPr>
          </a:p>
        </p:txBody>
      </p:sp>
      <p:sp>
        <p:nvSpPr>
          <p:cNvPr id="15" name="Oval 15"/>
          <p:cNvSpPr>
            <a:spLocks noChangeArrowheads="1"/>
          </p:cNvSpPr>
          <p:nvPr/>
        </p:nvSpPr>
        <p:spPr bwMode="auto">
          <a:xfrm>
            <a:off x="3702516" y="4315864"/>
            <a:ext cx="100427" cy="98951"/>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999999"/>
              </a:solidFill>
              <a:effectLst/>
              <a:uLnTx/>
              <a:uFillTx/>
              <a:latin typeface="Montserrat"/>
              <a:ea typeface="+mn-ea"/>
              <a:cs typeface="+mn-cs"/>
            </a:endParaRPr>
          </a:p>
        </p:txBody>
      </p:sp>
      <p:sp>
        <p:nvSpPr>
          <p:cNvPr id="16" name="Oval 16"/>
          <p:cNvSpPr>
            <a:spLocks noChangeArrowheads="1"/>
          </p:cNvSpPr>
          <p:nvPr/>
        </p:nvSpPr>
        <p:spPr bwMode="auto">
          <a:xfrm>
            <a:off x="5832171" y="5594839"/>
            <a:ext cx="98951" cy="98951"/>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999999"/>
              </a:solidFill>
              <a:effectLst/>
              <a:uLnTx/>
              <a:uFillTx/>
              <a:latin typeface="Montserrat"/>
              <a:ea typeface="+mn-ea"/>
              <a:cs typeface="+mn-cs"/>
            </a:endParaRPr>
          </a:p>
        </p:txBody>
      </p:sp>
      <p:sp>
        <p:nvSpPr>
          <p:cNvPr id="17" name="Oval 17"/>
          <p:cNvSpPr>
            <a:spLocks noChangeArrowheads="1"/>
          </p:cNvSpPr>
          <p:nvPr/>
        </p:nvSpPr>
        <p:spPr bwMode="auto">
          <a:xfrm>
            <a:off x="5832171" y="4488659"/>
            <a:ext cx="98951" cy="98951"/>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999999"/>
              </a:solidFill>
              <a:effectLst/>
              <a:uLnTx/>
              <a:uFillTx/>
              <a:latin typeface="Montserrat"/>
              <a:ea typeface="+mn-ea"/>
              <a:cs typeface="+mn-cs"/>
            </a:endParaRPr>
          </a:p>
        </p:txBody>
      </p:sp>
      <p:sp>
        <p:nvSpPr>
          <p:cNvPr id="18" name="Oval 18"/>
          <p:cNvSpPr>
            <a:spLocks noChangeArrowheads="1"/>
          </p:cNvSpPr>
          <p:nvPr/>
        </p:nvSpPr>
        <p:spPr bwMode="auto">
          <a:xfrm>
            <a:off x="5832171" y="3379525"/>
            <a:ext cx="98951" cy="98951"/>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999999"/>
              </a:solidFill>
              <a:effectLst/>
              <a:uLnTx/>
              <a:uFillTx/>
              <a:latin typeface="Montserrat"/>
              <a:ea typeface="+mn-ea"/>
              <a:cs typeface="+mn-cs"/>
            </a:endParaRPr>
          </a:p>
        </p:txBody>
      </p:sp>
      <p:sp>
        <p:nvSpPr>
          <p:cNvPr id="19" name="Oval 19"/>
          <p:cNvSpPr>
            <a:spLocks noChangeArrowheads="1"/>
          </p:cNvSpPr>
          <p:nvPr/>
        </p:nvSpPr>
        <p:spPr bwMode="auto">
          <a:xfrm>
            <a:off x="5832171" y="2273345"/>
            <a:ext cx="98951" cy="98951"/>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999999"/>
              </a:solidFill>
              <a:effectLst/>
              <a:uLnTx/>
              <a:uFillTx/>
              <a:latin typeface="Montserrat"/>
              <a:ea typeface="+mn-ea"/>
              <a:cs typeface="+mn-cs"/>
            </a:endParaRPr>
          </a:p>
        </p:txBody>
      </p:sp>
      <p:sp>
        <p:nvSpPr>
          <p:cNvPr id="20" name="Oval 20"/>
          <p:cNvSpPr>
            <a:spLocks noChangeArrowheads="1"/>
          </p:cNvSpPr>
          <p:nvPr/>
        </p:nvSpPr>
        <p:spPr bwMode="auto">
          <a:xfrm>
            <a:off x="5832171" y="1164212"/>
            <a:ext cx="98951" cy="98951"/>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999999"/>
              </a:solidFill>
              <a:effectLst/>
              <a:uLnTx/>
              <a:uFillTx/>
              <a:latin typeface="Montserrat"/>
              <a:ea typeface="+mn-ea"/>
              <a:cs typeface="+mn-cs"/>
            </a:endParaRPr>
          </a:p>
        </p:txBody>
      </p:sp>
      <p:sp>
        <p:nvSpPr>
          <p:cNvPr id="21" name="Oval 21"/>
          <p:cNvSpPr>
            <a:spLocks noChangeArrowheads="1"/>
          </p:cNvSpPr>
          <p:nvPr/>
        </p:nvSpPr>
        <p:spPr bwMode="auto">
          <a:xfrm>
            <a:off x="6012350" y="737394"/>
            <a:ext cx="949632" cy="951108"/>
          </a:xfrm>
          <a:prstGeom prst="ellipse">
            <a:avLst/>
          </a:prstGeom>
          <a:solidFill>
            <a:schemeClr val="accent2"/>
          </a:solidFill>
          <a:ln>
            <a:noFill/>
          </a:ln>
          <a:effectLst>
            <a:outerShdw blurRad="254000" dist="190500" dir="2400000" sx="94000" sy="94000" algn="ctr" rotWithShape="0">
              <a:schemeClr val="accent2">
                <a:alpha val="38000"/>
              </a:scheme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999999"/>
              </a:solidFill>
              <a:effectLst/>
              <a:uLnTx/>
              <a:uFillTx/>
              <a:latin typeface="Montserrat"/>
              <a:ea typeface="+mn-ea"/>
              <a:cs typeface="+mn-cs"/>
            </a:endParaRPr>
          </a:p>
        </p:txBody>
      </p:sp>
      <p:sp>
        <p:nvSpPr>
          <p:cNvPr id="22" name="Oval 22"/>
          <p:cNvSpPr>
            <a:spLocks noChangeArrowheads="1"/>
          </p:cNvSpPr>
          <p:nvPr/>
        </p:nvSpPr>
        <p:spPr bwMode="auto">
          <a:xfrm>
            <a:off x="6012350" y="1843574"/>
            <a:ext cx="949632" cy="954062"/>
          </a:xfrm>
          <a:prstGeom prst="ellipse">
            <a:avLst/>
          </a:prstGeom>
          <a:solidFill>
            <a:schemeClr val="accent3"/>
          </a:solidFill>
          <a:ln>
            <a:noFill/>
          </a:ln>
          <a:effectLst>
            <a:outerShdw blurRad="254000" dist="190500" dir="2400000" sx="94000" sy="94000" algn="ctr" rotWithShape="0">
              <a:schemeClr val="accent3">
                <a:alpha val="38000"/>
              </a:scheme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999999"/>
              </a:solidFill>
              <a:effectLst/>
              <a:uLnTx/>
              <a:uFillTx/>
              <a:latin typeface="Montserrat"/>
              <a:ea typeface="+mn-ea"/>
              <a:cs typeface="+mn-cs"/>
            </a:endParaRPr>
          </a:p>
        </p:txBody>
      </p:sp>
      <p:sp>
        <p:nvSpPr>
          <p:cNvPr id="23" name="Oval 23"/>
          <p:cNvSpPr>
            <a:spLocks noChangeArrowheads="1"/>
          </p:cNvSpPr>
          <p:nvPr/>
        </p:nvSpPr>
        <p:spPr bwMode="auto">
          <a:xfrm>
            <a:off x="6012350" y="2954185"/>
            <a:ext cx="949632" cy="949631"/>
          </a:xfrm>
          <a:prstGeom prst="ellipse">
            <a:avLst/>
          </a:prstGeom>
          <a:solidFill>
            <a:schemeClr val="accent2"/>
          </a:solidFill>
          <a:ln>
            <a:noFill/>
          </a:ln>
          <a:effectLst>
            <a:outerShdw blurRad="254000" dist="190500" dir="2400000" sx="94000" sy="94000" algn="ctr" rotWithShape="0">
              <a:schemeClr val="accent2">
                <a:alpha val="38000"/>
              </a:scheme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999999"/>
              </a:solidFill>
              <a:effectLst/>
              <a:uLnTx/>
              <a:uFillTx/>
              <a:latin typeface="Montserrat"/>
              <a:ea typeface="+mn-ea"/>
              <a:cs typeface="+mn-cs"/>
            </a:endParaRPr>
          </a:p>
        </p:txBody>
      </p:sp>
      <p:sp>
        <p:nvSpPr>
          <p:cNvPr id="24" name="Oval 24"/>
          <p:cNvSpPr>
            <a:spLocks noChangeArrowheads="1"/>
          </p:cNvSpPr>
          <p:nvPr/>
        </p:nvSpPr>
        <p:spPr bwMode="auto">
          <a:xfrm>
            <a:off x="6012350" y="4060364"/>
            <a:ext cx="949632" cy="954062"/>
          </a:xfrm>
          <a:prstGeom prst="ellipse">
            <a:avLst/>
          </a:prstGeom>
          <a:solidFill>
            <a:schemeClr val="accent3"/>
          </a:solidFill>
          <a:ln>
            <a:noFill/>
          </a:ln>
          <a:effectLst>
            <a:outerShdw blurRad="254000" dist="190500" dir="2400000" sx="94000" sy="94000" algn="ctr" rotWithShape="0">
              <a:schemeClr val="accent3">
                <a:alpha val="38000"/>
              </a:scheme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999999"/>
              </a:solidFill>
              <a:effectLst/>
              <a:uLnTx/>
              <a:uFillTx/>
              <a:latin typeface="Montserrat"/>
              <a:ea typeface="+mn-ea"/>
              <a:cs typeface="+mn-cs"/>
            </a:endParaRPr>
          </a:p>
        </p:txBody>
      </p:sp>
      <p:sp>
        <p:nvSpPr>
          <p:cNvPr id="25" name="Oval 25"/>
          <p:cNvSpPr>
            <a:spLocks noChangeArrowheads="1"/>
          </p:cNvSpPr>
          <p:nvPr/>
        </p:nvSpPr>
        <p:spPr bwMode="auto">
          <a:xfrm>
            <a:off x="6012350" y="5169498"/>
            <a:ext cx="949632" cy="951108"/>
          </a:xfrm>
          <a:prstGeom prst="ellipse">
            <a:avLst/>
          </a:prstGeom>
          <a:solidFill>
            <a:schemeClr val="accent2"/>
          </a:solidFill>
          <a:ln>
            <a:noFill/>
          </a:ln>
          <a:effectLst>
            <a:outerShdw blurRad="254000" dist="190500" dir="2400000" sx="94000" sy="94000" algn="ctr" rotWithShape="0">
              <a:schemeClr val="accent2">
                <a:alpha val="38000"/>
              </a:scheme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999999"/>
              </a:solidFill>
              <a:effectLst/>
              <a:uLnTx/>
              <a:uFillTx/>
              <a:latin typeface="Montserrat"/>
              <a:ea typeface="+mn-ea"/>
              <a:cs typeface="+mn-cs"/>
            </a:endParaRPr>
          </a:p>
        </p:txBody>
      </p:sp>
      <p:sp>
        <p:nvSpPr>
          <p:cNvPr id="32" name="Oval 9"/>
          <p:cNvSpPr>
            <a:spLocks noChangeArrowheads="1"/>
          </p:cNvSpPr>
          <p:nvPr/>
        </p:nvSpPr>
        <p:spPr bwMode="auto">
          <a:xfrm>
            <a:off x="1676242" y="2357527"/>
            <a:ext cx="2129655" cy="2135562"/>
          </a:xfrm>
          <a:prstGeom prst="ellipse">
            <a:avLst/>
          </a:prstGeom>
          <a:solidFill>
            <a:schemeClr val="accent1"/>
          </a:solidFill>
          <a:ln>
            <a:noFill/>
          </a:ln>
          <a:effectLst>
            <a:outerShdw blurRad="254000" dist="190500" dir="2400000" sx="94000" sy="94000" algn="ctr" rotWithShape="0">
              <a:schemeClr val="accent1">
                <a:alpha val="40000"/>
              </a:scheme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999999"/>
              </a:solidFill>
              <a:effectLst/>
              <a:uLnTx/>
              <a:uFillTx/>
              <a:latin typeface="Montserrat"/>
              <a:ea typeface="+mn-ea"/>
              <a:cs typeface="+mn-cs"/>
            </a:endParaRPr>
          </a:p>
        </p:txBody>
      </p:sp>
      <p:sp>
        <p:nvSpPr>
          <p:cNvPr id="73" name="Text Placeholder 56">
            <a:extLst>
              <a:ext uri="{FF2B5EF4-FFF2-40B4-BE49-F238E27FC236}">
                <a16:creationId xmlns:a16="http://schemas.microsoft.com/office/drawing/2014/main" id="{953F1232-3B8E-491D-BA40-306312C8A972}"/>
              </a:ext>
            </a:extLst>
          </p:cNvPr>
          <p:cNvSpPr txBox="1">
            <a:spLocks/>
          </p:cNvSpPr>
          <p:nvPr/>
        </p:nvSpPr>
        <p:spPr>
          <a:xfrm>
            <a:off x="1886498" y="3017784"/>
            <a:ext cx="1701802" cy="3743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600" b="1" i="0" u="none" strike="noStrike" kern="1200" cap="none" spc="0" normalizeH="0" baseline="0" noProof="0" dirty="0">
                <a:ln>
                  <a:noFill/>
                </a:ln>
                <a:solidFill>
                  <a:srgbClr val="FFFFFF"/>
                </a:solidFill>
                <a:effectLst/>
                <a:uLnTx/>
                <a:uFillTx/>
                <a:latin typeface="Montserrat"/>
                <a:ea typeface="+mn-ea"/>
                <a:cs typeface="+mn-cs"/>
              </a:rPr>
              <a:t>Choosing the right toolkit for your business </a:t>
            </a:r>
            <a:endParaRPr kumimoji="0" lang="ru-RU" sz="1600" b="1" i="0" u="none" strike="noStrike" kern="1200" cap="none" spc="0" normalizeH="0" baseline="0" noProof="0" dirty="0">
              <a:ln>
                <a:noFill/>
              </a:ln>
              <a:solidFill>
                <a:srgbClr val="FFFFFF"/>
              </a:solidFill>
              <a:effectLst/>
              <a:uLnTx/>
              <a:uFillTx/>
              <a:latin typeface="Montserrat"/>
              <a:ea typeface="+mn-ea"/>
              <a:cs typeface="+mn-cs"/>
            </a:endParaRPr>
          </a:p>
        </p:txBody>
      </p:sp>
      <p:sp>
        <p:nvSpPr>
          <p:cNvPr id="74" name="Freeform 18">
            <a:extLst>
              <a:ext uri="{FF2B5EF4-FFF2-40B4-BE49-F238E27FC236}">
                <a16:creationId xmlns:a16="http://schemas.microsoft.com/office/drawing/2014/main" id="{BF1E8073-A044-4B44-A7C4-F8EC461E2D87}"/>
              </a:ext>
            </a:extLst>
          </p:cNvPr>
          <p:cNvSpPr>
            <a:spLocks noEditPoints="1"/>
          </p:cNvSpPr>
          <p:nvPr/>
        </p:nvSpPr>
        <p:spPr bwMode="auto">
          <a:xfrm>
            <a:off x="6285475" y="1073528"/>
            <a:ext cx="342840" cy="264924"/>
          </a:xfrm>
          <a:custGeom>
            <a:avLst/>
            <a:gdLst>
              <a:gd name="T0" fmla="*/ 151 w 211"/>
              <a:gd name="T1" fmla="*/ 75 h 163"/>
              <a:gd name="T2" fmla="*/ 186 w 211"/>
              <a:gd name="T3" fmla="*/ 44 h 163"/>
              <a:gd name="T4" fmla="*/ 186 w 211"/>
              <a:gd name="T5" fmla="*/ 163 h 163"/>
              <a:gd name="T6" fmla="*/ 151 w 211"/>
              <a:gd name="T7" fmla="*/ 163 h 163"/>
              <a:gd name="T8" fmla="*/ 151 w 211"/>
              <a:gd name="T9" fmla="*/ 75 h 163"/>
              <a:gd name="T10" fmla="*/ 106 w 211"/>
              <a:gd name="T11" fmla="*/ 163 h 163"/>
              <a:gd name="T12" fmla="*/ 141 w 211"/>
              <a:gd name="T13" fmla="*/ 163 h 163"/>
              <a:gd name="T14" fmla="*/ 141 w 211"/>
              <a:gd name="T15" fmla="*/ 83 h 163"/>
              <a:gd name="T16" fmla="*/ 106 w 211"/>
              <a:gd name="T17" fmla="*/ 114 h 163"/>
              <a:gd name="T18" fmla="*/ 106 w 211"/>
              <a:gd name="T19" fmla="*/ 163 h 163"/>
              <a:gd name="T20" fmla="*/ 61 w 211"/>
              <a:gd name="T21" fmla="*/ 163 h 163"/>
              <a:gd name="T22" fmla="*/ 96 w 211"/>
              <a:gd name="T23" fmla="*/ 163 h 163"/>
              <a:gd name="T24" fmla="*/ 96 w 211"/>
              <a:gd name="T25" fmla="*/ 115 h 163"/>
              <a:gd name="T26" fmla="*/ 61 w 211"/>
              <a:gd name="T27" fmla="*/ 77 h 163"/>
              <a:gd name="T28" fmla="*/ 61 w 211"/>
              <a:gd name="T29" fmla="*/ 163 h 163"/>
              <a:gd name="T30" fmla="*/ 15 w 211"/>
              <a:gd name="T31" fmla="*/ 163 h 163"/>
              <a:gd name="T32" fmla="*/ 51 w 211"/>
              <a:gd name="T33" fmla="*/ 163 h 163"/>
              <a:gd name="T34" fmla="*/ 51 w 211"/>
              <a:gd name="T35" fmla="*/ 72 h 163"/>
              <a:gd name="T36" fmla="*/ 15 w 211"/>
              <a:gd name="T37" fmla="*/ 101 h 163"/>
              <a:gd name="T38" fmla="*/ 15 w 211"/>
              <a:gd name="T39" fmla="*/ 163 h 163"/>
              <a:gd name="T40" fmla="*/ 208 w 211"/>
              <a:gd name="T41" fmla="*/ 0 h 163"/>
              <a:gd name="T42" fmla="*/ 173 w 211"/>
              <a:gd name="T43" fmla="*/ 0 h 163"/>
              <a:gd name="T44" fmla="*/ 171 w 211"/>
              <a:gd name="T45" fmla="*/ 5 h 163"/>
              <a:gd name="T46" fmla="*/ 181 w 211"/>
              <a:gd name="T47" fmla="*/ 17 h 163"/>
              <a:gd name="T48" fmla="*/ 101 w 211"/>
              <a:gd name="T49" fmla="*/ 86 h 163"/>
              <a:gd name="T50" fmla="*/ 59 w 211"/>
              <a:gd name="T51" fmla="*/ 42 h 163"/>
              <a:gd name="T52" fmla="*/ 50 w 211"/>
              <a:gd name="T53" fmla="*/ 41 h 163"/>
              <a:gd name="T54" fmla="*/ 4 w 211"/>
              <a:gd name="T55" fmla="*/ 79 h 163"/>
              <a:gd name="T56" fmla="*/ 3 w 211"/>
              <a:gd name="T57" fmla="*/ 89 h 163"/>
              <a:gd name="T58" fmla="*/ 12 w 211"/>
              <a:gd name="T59" fmla="*/ 90 h 163"/>
              <a:gd name="T60" fmla="*/ 54 w 211"/>
              <a:gd name="T61" fmla="*/ 56 h 163"/>
              <a:gd name="T62" fmla="*/ 96 w 211"/>
              <a:gd name="T63" fmla="*/ 100 h 163"/>
              <a:gd name="T64" fmla="*/ 101 w 211"/>
              <a:gd name="T65" fmla="*/ 102 h 163"/>
              <a:gd name="T66" fmla="*/ 105 w 211"/>
              <a:gd name="T67" fmla="*/ 101 h 163"/>
              <a:gd name="T68" fmla="*/ 190 w 211"/>
              <a:gd name="T69" fmla="*/ 27 h 163"/>
              <a:gd name="T70" fmla="*/ 201 w 211"/>
              <a:gd name="T71" fmla="*/ 40 h 163"/>
              <a:gd name="T72" fmla="*/ 207 w 211"/>
              <a:gd name="T73" fmla="*/ 38 h 163"/>
              <a:gd name="T74" fmla="*/ 211 w 211"/>
              <a:gd name="T75" fmla="*/ 4 h 163"/>
              <a:gd name="T76" fmla="*/ 208 w 211"/>
              <a:gd name="T77"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1" h="163">
                <a:moveTo>
                  <a:pt x="151" y="75"/>
                </a:moveTo>
                <a:cubicBezTo>
                  <a:pt x="186" y="44"/>
                  <a:pt x="186" y="44"/>
                  <a:pt x="186" y="44"/>
                </a:cubicBezTo>
                <a:cubicBezTo>
                  <a:pt x="186" y="163"/>
                  <a:pt x="186" y="163"/>
                  <a:pt x="186" y="163"/>
                </a:cubicBezTo>
                <a:cubicBezTo>
                  <a:pt x="151" y="163"/>
                  <a:pt x="151" y="163"/>
                  <a:pt x="151" y="163"/>
                </a:cubicBezTo>
                <a:lnTo>
                  <a:pt x="151" y="75"/>
                </a:lnTo>
                <a:close/>
                <a:moveTo>
                  <a:pt x="106" y="163"/>
                </a:moveTo>
                <a:cubicBezTo>
                  <a:pt x="141" y="163"/>
                  <a:pt x="141" y="163"/>
                  <a:pt x="141" y="163"/>
                </a:cubicBezTo>
                <a:cubicBezTo>
                  <a:pt x="141" y="83"/>
                  <a:pt x="141" y="83"/>
                  <a:pt x="141" y="83"/>
                </a:cubicBezTo>
                <a:cubicBezTo>
                  <a:pt x="106" y="114"/>
                  <a:pt x="106" y="114"/>
                  <a:pt x="106" y="114"/>
                </a:cubicBezTo>
                <a:lnTo>
                  <a:pt x="106" y="163"/>
                </a:lnTo>
                <a:close/>
                <a:moveTo>
                  <a:pt x="61" y="163"/>
                </a:moveTo>
                <a:cubicBezTo>
                  <a:pt x="96" y="163"/>
                  <a:pt x="96" y="163"/>
                  <a:pt x="96" y="163"/>
                </a:cubicBezTo>
                <a:cubicBezTo>
                  <a:pt x="96" y="115"/>
                  <a:pt x="96" y="115"/>
                  <a:pt x="96" y="115"/>
                </a:cubicBezTo>
                <a:cubicBezTo>
                  <a:pt x="61" y="77"/>
                  <a:pt x="61" y="77"/>
                  <a:pt x="61" y="77"/>
                </a:cubicBezTo>
                <a:lnTo>
                  <a:pt x="61" y="163"/>
                </a:lnTo>
                <a:close/>
                <a:moveTo>
                  <a:pt x="15" y="163"/>
                </a:moveTo>
                <a:cubicBezTo>
                  <a:pt x="51" y="163"/>
                  <a:pt x="51" y="163"/>
                  <a:pt x="51" y="163"/>
                </a:cubicBezTo>
                <a:cubicBezTo>
                  <a:pt x="51" y="72"/>
                  <a:pt x="51" y="72"/>
                  <a:pt x="51" y="72"/>
                </a:cubicBezTo>
                <a:cubicBezTo>
                  <a:pt x="15" y="101"/>
                  <a:pt x="15" y="101"/>
                  <a:pt x="15" y="101"/>
                </a:cubicBezTo>
                <a:lnTo>
                  <a:pt x="15" y="163"/>
                </a:lnTo>
                <a:close/>
                <a:moveTo>
                  <a:pt x="208" y="0"/>
                </a:moveTo>
                <a:cubicBezTo>
                  <a:pt x="173" y="0"/>
                  <a:pt x="173" y="0"/>
                  <a:pt x="173" y="0"/>
                </a:cubicBezTo>
                <a:cubicBezTo>
                  <a:pt x="170" y="0"/>
                  <a:pt x="169" y="3"/>
                  <a:pt x="171" y="5"/>
                </a:cubicBezTo>
                <a:cubicBezTo>
                  <a:pt x="181" y="17"/>
                  <a:pt x="181" y="17"/>
                  <a:pt x="181" y="17"/>
                </a:cubicBezTo>
                <a:cubicBezTo>
                  <a:pt x="101" y="86"/>
                  <a:pt x="101" y="86"/>
                  <a:pt x="101" y="86"/>
                </a:cubicBezTo>
                <a:cubicBezTo>
                  <a:pt x="59" y="42"/>
                  <a:pt x="59" y="42"/>
                  <a:pt x="59" y="42"/>
                </a:cubicBezTo>
                <a:cubicBezTo>
                  <a:pt x="57" y="39"/>
                  <a:pt x="53" y="39"/>
                  <a:pt x="50" y="41"/>
                </a:cubicBezTo>
                <a:cubicBezTo>
                  <a:pt x="4" y="79"/>
                  <a:pt x="4" y="79"/>
                  <a:pt x="4" y="79"/>
                </a:cubicBezTo>
                <a:cubicBezTo>
                  <a:pt x="1" y="81"/>
                  <a:pt x="0" y="86"/>
                  <a:pt x="3" y="89"/>
                </a:cubicBezTo>
                <a:cubicBezTo>
                  <a:pt x="5" y="91"/>
                  <a:pt x="9" y="92"/>
                  <a:pt x="12" y="90"/>
                </a:cubicBezTo>
                <a:cubicBezTo>
                  <a:pt x="54" y="56"/>
                  <a:pt x="54" y="56"/>
                  <a:pt x="54" y="56"/>
                </a:cubicBezTo>
                <a:cubicBezTo>
                  <a:pt x="96" y="100"/>
                  <a:pt x="96" y="100"/>
                  <a:pt x="96" y="100"/>
                </a:cubicBezTo>
                <a:cubicBezTo>
                  <a:pt x="97" y="102"/>
                  <a:pt x="99" y="102"/>
                  <a:pt x="101" y="102"/>
                </a:cubicBezTo>
                <a:cubicBezTo>
                  <a:pt x="102" y="102"/>
                  <a:pt x="104" y="102"/>
                  <a:pt x="105" y="101"/>
                </a:cubicBezTo>
                <a:cubicBezTo>
                  <a:pt x="190" y="27"/>
                  <a:pt x="190" y="27"/>
                  <a:pt x="190" y="27"/>
                </a:cubicBezTo>
                <a:cubicBezTo>
                  <a:pt x="201" y="40"/>
                  <a:pt x="201" y="40"/>
                  <a:pt x="201" y="40"/>
                </a:cubicBezTo>
                <a:cubicBezTo>
                  <a:pt x="203" y="42"/>
                  <a:pt x="206" y="41"/>
                  <a:pt x="207" y="38"/>
                </a:cubicBezTo>
                <a:cubicBezTo>
                  <a:pt x="211" y="4"/>
                  <a:pt x="211" y="4"/>
                  <a:pt x="211" y="4"/>
                </a:cubicBezTo>
                <a:cubicBezTo>
                  <a:pt x="211" y="2"/>
                  <a:pt x="210" y="0"/>
                  <a:pt x="208" y="0"/>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999999">
                  <a:lumMod val="50000"/>
                </a:srgbClr>
              </a:solidFill>
              <a:effectLst/>
              <a:uLnTx/>
              <a:uFillTx/>
              <a:latin typeface="Montserrat"/>
              <a:ea typeface="+mn-ea"/>
              <a:cs typeface="+mn-cs"/>
            </a:endParaRPr>
          </a:p>
        </p:txBody>
      </p:sp>
      <p:sp>
        <p:nvSpPr>
          <p:cNvPr id="75" name="Freeform 20">
            <a:extLst>
              <a:ext uri="{FF2B5EF4-FFF2-40B4-BE49-F238E27FC236}">
                <a16:creationId xmlns:a16="http://schemas.microsoft.com/office/drawing/2014/main" id="{4D705199-AF48-4D3E-9581-F523A4C4E1C2}"/>
              </a:ext>
            </a:extLst>
          </p:cNvPr>
          <p:cNvSpPr>
            <a:spLocks noEditPoints="1"/>
          </p:cNvSpPr>
          <p:nvPr/>
        </p:nvSpPr>
        <p:spPr bwMode="auto">
          <a:xfrm>
            <a:off x="6363091" y="5522439"/>
            <a:ext cx="294182" cy="292753"/>
          </a:xfrm>
          <a:custGeom>
            <a:avLst/>
            <a:gdLst>
              <a:gd name="T0" fmla="*/ 67 w 172"/>
              <a:gd name="T1" fmla="*/ 36 h 171"/>
              <a:gd name="T2" fmla="*/ 86 w 172"/>
              <a:gd name="T3" fmla="*/ 17 h 171"/>
              <a:gd name="T4" fmla="*/ 105 w 172"/>
              <a:gd name="T5" fmla="*/ 36 h 171"/>
              <a:gd name="T6" fmla="*/ 86 w 172"/>
              <a:gd name="T7" fmla="*/ 55 h 171"/>
              <a:gd name="T8" fmla="*/ 67 w 172"/>
              <a:gd name="T9" fmla="*/ 36 h 171"/>
              <a:gd name="T10" fmla="*/ 111 w 172"/>
              <a:gd name="T11" fmla="*/ 63 h 171"/>
              <a:gd name="T12" fmla="*/ 61 w 172"/>
              <a:gd name="T13" fmla="*/ 63 h 171"/>
              <a:gd name="T14" fmla="*/ 54 w 172"/>
              <a:gd name="T15" fmla="*/ 70 h 171"/>
              <a:gd name="T16" fmla="*/ 54 w 172"/>
              <a:gd name="T17" fmla="*/ 113 h 171"/>
              <a:gd name="T18" fmla="*/ 61 w 172"/>
              <a:gd name="T19" fmla="*/ 119 h 171"/>
              <a:gd name="T20" fmla="*/ 67 w 172"/>
              <a:gd name="T21" fmla="*/ 119 h 171"/>
              <a:gd name="T22" fmla="*/ 67 w 172"/>
              <a:gd name="T23" fmla="*/ 165 h 171"/>
              <a:gd name="T24" fmla="*/ 73 w 172"/>
              <a:gd name="T25" fmla="*/ 171 h 171"/>
              <a:gd name="T26" fmla="*/ 99 w 172"/>
              <a:gd name="T27" fmla="*/ 171 h 171"/>
              <a:gd name="T28" fmla="*/ 105 w 172"/>
              <a:gd name="T29" fmla="*/ 165 h 171"/>
              <a:gd name="T30" fmla="*/ 105 w 172"/>
              <a:gd name="T31" fmla="*/ 119 h 171"/>
              <a:gd name="T32" fmla="*/ 111 w 172"/>
              <a:gd name="T33" fmla="*/ 119 h 171"/>
              <a:gd name="T34" fmla="*/ 118 w 172"/>
              <a:gd name="T35" fmla="*/ 113 h 171"/>
              <a:gd name="T36" fmla="*/ 118 w 172"/>
              <a:gd name="T37" fmla="*/ 70 h 171"/>
              <a:gd name="T38" fmla="*/ 111 w 172"/>
              <a:gd name="T39" fmla="*/ 63 h 171"/>
              <a:gd name="T40" fmla="*/ 142 w 172"/>
              <a:gd name="T41" fmla="*/ 36 h 171"/>
              <a:gd name="T42" fmla="*/ 160 w 172"/>
              <a:gd name="T43" fmla="*/ 18 h 171"/>
              <a:gd name="T44" fmla="*/ 142 w 172"/>
              <a:gd name="T45" fmla="*/ 0 h 171"/>
              <a:gd name="T46" fmla="*/ 124 w 172"/>
              <a:gd name="T47" fmla="*/ 18 h 171"/>
              <a:gd name="T48" fmla="*/ 142 w 172"/>
              <a:gd name="T49" fmla="*/ 36 h 171"/>
              <a:gd name="T50" fmla="*/ 166 w 172"/>
              <a:gd name="T51" fmla="*/ 44 h 171"/>
              <a:gd name="T52" fmla="*/ 119 w 172"/>
              <a:gd name="T53" fmla="*/ 44 h 171"/>
              <a:gd name="T54" fmla="*/ 113 w 172"/>
              <a:gd name="T55" fmla="*/ 50 h 171"/>
              <a:gd name="T56" fmla="*/ 113 w 172"/>
              <a:gd name="T57" fmla="*/ 50 h 171"/>
              <a:gd name="T58" fmla="*/ 131 w 172"/>
              <a:gd name="T59" fmla="*/ 70 h 171"/>
              <a:gd name="T60" fmla="*/ 131 w 172"/>
              <a:gd name="T61" fmla="*/ 113 h 171"/>
              <a:gd name="T62" fmla="*/ 124 w 172"/>
              <a:gd name="T63" fmla="*/ 127 h 171"/>
              <a:gd name="T64" fmla="*/ 124 w 172"/>
              <a:gd name="T65" fmla="*/ 138 h 171"/>
              <a:gd name="T66" fmla="*/ 131 w 172"/>
              <a:gd name="T67" fmla="*/ 144 h 171"/>
              <a:gd name="T68" fmla="*/ 154 w 172"/>
              <a:gd name="T69" fmla="*/ 144 h 171"/>
              <a:gd name="T70" fmla="*/ 160 w 172"/>
              <a:gd name="T71" fmla="*/ 138 h 171"/>
              <a:gd name="T72" fmla="*/ 160 w 172"/>
              <a:gd name="T73" fmla="*/ 96 h 171"/>
              <a:gd name="T74" fmla="*/ 166 w 172"/>
              <a:gd name="T75" fmla="*/ 96 h 171"/>
              <a:gd name="T76" fmla="*/ 172 w 172"/>
              <a:gd name="T77" fmla="*/ 90 h 171"/>
              <a:gd name="T78" fmla="*/ 172 w 172"/>
              <a:gd name="T79" fmla="*/ 50 h 171"/>
              <a:gd name="T80" fmla="*/ 166 w 172"/>
              <a:gd name="T81" fmla="*/ 44 h 171"/>
              <a:gd name="T82" fmla="*/ 47 w 172"/>
              <a:gd name="T83" fmla="*/ 18 h 171"/>
              <a:gd name="T84" fmla="*/ 29 w 172"/>
              <a:gd name="T85" fmla="*/ 0 h 171"/>
              <a:gd name="T86" fmla="*/ 12 w 172"/>
              <a:gd name="T87" fmla="*/ 18 h 171"/>
              <a:gd name="T88" fmla="*/ 29 w 172"/>
              <a:gd name="T89" fmla="*/ 36 h 171"/>
              <a:gd name="T90" fmla="*/ 47 w 172"/>
              <a:gd name="T91" fmla="*/ 18 h 171"/>
              <a:gd name="T92" fmla="*/ 0 w 172"/>
              <a:gd name="T93" fmla="*/ 50 h 171"/>
              <a:gd name="T94" fmla="*/ 0 w 172"/>
              <a:gd name="T95" fmla="*/ 90 h 171"/>
              <a:gd name="T96" fmla="*/ 6 w 172"/>
              <a:gd name="T97" fmla="*/ 96 h 171"/>
              <a:gd name="T98" fmla="*/ 11 w 172"/>
              <a:gd name="T99" fmla="*/ 96 h 171"/>
              <a:gd name="T100" fmla="*/ 11 w 172"/>
              <a:gd name="T101" fmla="*/ 138 h 171"/>
              <a:gd name="T102" fmla="*/ 18 w 172"/>
              <a:gd name="T103" fmla="*/ 144 h 171"/>
              <a:gd name="T104" fmla="*/ 41 w 172"/>
              <a:gd name="T105" fmla="*/ 144 h 171"/>
              <a:gd name="T106" fmla="*/ 47 w 172"/>
              <a:gd name="T107" fmla="*/ 138 h 171"/>
              <a:gd name="T108" fmla="*/ 47 w 172"/>
              <a:gd name="T109" fmla="*/ 127 h 171"/>
              <a:gd name="T110" fmla="*/ 41 w 172"/>
              <a:gd name="T111" fmla="*/ 113 h 171"/>
              <a:gd name="T112" fmla="*/ 41 w 172"/>
              <a:gd name="T113" fmla="*/ 70 h 171"/>
              <a:gd name="T114" fmla="*/ 59 w 172"/>
              <a:gd name="T115" fmla="*/ 50 h 171"/>
              <a:gd name="T116" fmla="*/ 59 w 172"/>
              <a:gd name="T117" fmla="*/ 50 h 171"/>
              <a:gd name="T118" fmla="*/ 53 w 172"/>
              <a:gd name="T119" fmla="*/ 44 h 171"/>
              <a:gd name="T120" fmla="*/ 6 w 172"/>
              <a:gd name="T121" fmla="*/ 44 h 171"/>
              <a:gd name="T122" fmla="*/ 0 w 172"/>
              <a:gd name="T123" fmla="*/ 5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2" h="171">
                <a:moveTo>
                  <a:pt x="67" y="36"/>
                </a:moveTo>
                <a:cubicBezTo>
                  <a:pt x="67" y="25"/>
                  <a:pt x="75" y="17"/>
                  <a:pt x="86" y="17"/>
                </a:cubicBezTo>
                <a:cubicBezTo>
                  <a:pt x="96" y="17"/>
                  <a:pt x="105" y="25"/>
                  <a:pt x="105" y="36"/>
                </a:cubicBezTo>
                <a:cubicBezTo>
                  <a:pt x="105" y="47"/>
                  <a:pt x="96" y="55"/>
                  <a:pt x="86" y="55"/>
                </a:cubicBezTo>
                <a:cubicBezTo>
                  <a:pt x="75" y="55"/>
                  <a:pt x="67" y="47"/>
                  <a:pt x="67" y="36"/>
                </a:cubicBezTo>
                <a:close/>
                <a:moveTo>
                  <a:pt x="111" y="63"/>
                </a:moveTo>
                <a:cubicBezTo>
                  <a:pt x="61" y="63"/>
                  <a:pt x="61" y="63"/>
                  <a:pt x="61" y="63"/>
                </a:cubicBezTo>
                <a:cubicBezTo>
                  <a:pt x="57" y="63"/>
                  <a:pt x="54" y="66"/>
                  <a:pt x="54" y="70"/>
                </a:cubicBezTo>
                <a:cubicBezTo>
                  <a:pt x="54" y="113"/>
                  <a:pt x="54" y="113"/>
                  <a:pt x="54" y="113"/>
                </a:cubicBezTo>
                <a:cubicBezTo>
                  <a:pt x="54" y="116"/>
                  <a:pt x="57" y="119"/>
                  <a:pt x="61" y="119"/>
                </a:cubicBezTo>
                <a:cubicBezTo>
                  <a:pt x="67" y="119"/>
                  <a:pt x="67" y="119"/>
                  <a:pt x="67" y="119"/>
                </a:cubicBezTo>
                <a:cubicBezTo>
                  <a:pt x="67" y="165"/>
                  <a:pt x="67" y="165"/>
                  <a:pt x="67" y="165"/>
                </a:cubicBezTo>
                <a:cubicBezTo>
                  <a:pt x="67" y="168"/>
                  <a:pt x="70" y="171"/>
                  <a:pt x="73" y="171"/>
                </a:cubicBezTo>
                <a:cubicBezTo>
                  <a:pt x="99" y="171"/>
                  <a:pt x="99" y="171"/>
                  <a:pt x="99" y="171"/>
                </a:cubicBezTo>
                <a:cubicBezTo>
                  <a:pt x="102" y="171"/>
                  <a:pt x="105" y="168"/>
                  <a:pt x="105" y="165"/>
                </a:cubicBezTo>
                <a:cubicBezTo>
                  <a:pt x="105" y="119"/>
                  <a:pt x="105" y="119"/>
                  <a:pt x="105" y="119"/>
                </a:cubicBezTo>
                <a:cubicBezTo>
                  <a:pt x="111" y="119"/>
                  <a:pt x="111" y="119"/>
                  <a:pt x="111" y="119"/>
                </a:cubicBezTo>
                <a:cubicBezTo>
                  <a:pt x="115" y="119"/>
                  <a:pt x="118" y="116"/>
                  <a:pt x="118" y="113"/>
                </a:cubicBezTo>
                <a:cubicBezTo>
                  <a:pt x="118" y="70"/>
                  <a:pt x="118" y="70"/>
                  <a:pt x="118" y="70"/>
                </a:cubicBezTo>
                <a:cubicBezTo>
                  <a:pt x="118" y="66"/>
                  <a:pt x="115" y="63"/>
                  <a:pt x="111" y="63"/>
                </a:cubicBezTo>
                <a:close/>
                <a:moveTo>
                  <a:pt x="142" y="36"/>
                </a:moveTo>
                <a:cubicBezTo>
                  <a:pt x="152" y="36"/>
                  <a:pt x="160" y="28"/>
                  <a:pt x="160" y="18"/>
                </a:cubicBezTo>
                <a:cubicBezTo>
                  <a:pt x="160" y="8"/>
                  <a:pt x="152" y="0"/>
                  <a:pt x="142" y="0"/>
                </a:cubicBezTo>
                <a:cubicBezTo>
                  <a:pt x="132" y="0"/>
                  <a:pt x="124" y="8"/>
                  <a:pt x="124" y="18"/>
                </a:cubicBezTo>
                <a:cubicBezTo>
                  <a:pt x="124" y="28"/>
                  <a:pt x="132" y="36"/>
                  <a:pt x="142" y="36"/>
                </a:cubicBezTo>
                <a:close/>
                <a:moveTo>
                  <a:pt x="166" y="44"/>
                </a:moveTo>
                <a:cubicBezTo>
                  <a:pt x="119" y="44"/>
                  <a:pt x="119" y="44"/>
                  <a:pt x="119" y="44"/>
                </a:cubicBezTo>
                <a:cubicBezTo>
                  <a:pt x="116" y="44"/>
                  <a:pt x="113" y="46"/>
                  <a:pt x="113" y="50"/>
                </a:cubicBezTo>
                <a:cubicBezTo>
                  <a:pt x="113" y="50"/>
                  <a:pt x="113" y="50"/>
                  <a:pt x="113" y="50"/>
                </a:cubicBezTo>
                <a:cubicBezTo>
                  <a:pt x="123" y="51"/>
                  <a:pt x="131" y="60"/>
                  <a:pt x="131" y="70"/>
                </a:cubicBezTo>
                <a:cubicBezTo>
                  <a:pt x="131" y="113"/>
                  <a:pt x="131" y="113"/>
                  <a:pt x="131" y="113"/>
                </a:cubicBezTo>
                <a:cubicBezTo>
                  <a:pt x="131" y="118"/>
                  <a:pt x="128" y="123"/>
                  <a:pt x="124" y="127"/>
                </a:cubicBezTo>
                <a:cubicBezTo>
                  <a:pt x="124" y="138"/>
                  <a:pt x="124" y="138"/>
                  <a:pt x="124" y="138"/>
                </a:cubicBezTo>
                <a:cubicBezTo>
                  <a:pt x="124" y="141"/>
                  <a:pt x="127" y="144"/>
                  <a:pt x="131" y="144"/>
                </a:cubicBezTo>
                <a:cubicBezTo>
                  <a:pt x="154" y="144"/>
                  <a:pt x="154" y="144"/>
                  <a:pt x="154" y="144"/>
                </a:cubicBezTo>
                <a:cubicBezTo>
                  <a:pt x="157" y="144"/>
                  <a:pt x="160" y="141"/>
                  <a:pt x="160" y="138"/>
                </a:cubicBezTo>
                <a:cubicBezTo>
                  <a:pt x="160" y="96"/>
                  <a:pt x="160" y="96"/>
                  <a:pt x="160" y="96"/>
                </a:cubicBezTo>
                <a:cubicBezTo>
                  <a:pt x="166" y="96"/>
                  <a:pt x="166" y="96"/>
                  <a:pt x="166" y="96"/>
                </a:cubicBezTo>
                <a:cubicBezTo>
                  <a:pt x="169" y="96"/>
                  <a:pt x="172" y="93"/>
                  <a:pt x="172" y="90"/>
                </a:cubicBezTo>
                <a:cubicBezTo>
                  <a:pt x="172" y="50"/>
                  <a:pt x="172" y="50"/>
                  <a:pt x="172" y="50"/>
                </a:cubicBezTo>
                <a:cubicBezTo>
                  <a:pt x="172" y="46"/>
                  <a:pt x="169" y="44"/>
                  <a:pt x="166" y="44"/>
                </a:cubicBezTo>
                <a:close/>
                <a:moveTo>
                  <a:pt x="47" y="18"/>
                </a:moveTo>
                <a:cubicBezTo>
                  <a:pt x="47" y="8"/>
                  <a:pt x="39" y="0"/>
                  <a:pt x="29" y="0"/>
                </a:cubicBezTo>
                <a:cubicBezTo>
                  <a:pt x="20" y="0"/>
                  <a:pt x="12" y="8"/>
                  <a:pt x="12" y="18"/>
                </a:cubicBezTo>
                <a:cubicBezTo>
                  <a:pt x="12" y="28"/>
                  <a:pt x="20" y="36"/>
                  <a:pt x="29" y="36"/>
                </a:cubicBezTo>
                <a:cubicBezTo>
                  <a:pt x="39" y="36"/>
                  <a:pt x="47" y="28"/>
                  <a:pt x="47" y="18"/>
                </a:cubicBezTo>
                <a:close/>
                <a:moveTo>
                  <a:pt x="0" y="50"/>
                </a:moveTo>
                <a:cubicBezTo>
                  <a:pt x="0" y="90"/>
                  <a:pt x="0" y="90"/>
                  <a:pt x="0" y="90"/>
                </a:cubicBezTo>
                <a:cubicBezTo>
                  <a:pt x="0" y="93"/>
                  <a:pt x="3" y="96"/>
                  <a:pt x="6" y="96"/>
                </a:cubicBezTo>
                <a:cubicBezTo>
                  <a:pt x="11" y="96"/>
                  <a:pt x="11" y="96"/>
                  <a:pt x="11" y="96"/>
                </a:cubicBezTo>
                <a:cubicBezTo>
                  <a:pt x="11" y="138"/>
                  <a:pt x="11" y="138"/>
                  <a:pt x="11" y="138"/>
                </a:cubicBezTo>
                <a:cubicBezTo>
                  <a:pt x="11" y="141"/>
                  <a:pt x="14" y="144"/>
                  <a:pt x="18" y="144"/>
                </a:cubicBezTo>
                <a:cubicBezTo>
                  <a:pt x="41" y="144"/>
                  <a:pt x="41" y="144"/>
                  <a:pt x="41" y="144"/>
                </a:cubicBezTo>
                <a:cubicBezTo>
                  <a:pt x="44" y="144"/>
                  <a:pt x="47" y="141"/>
                  <a:pt x="47" y="138"/>
                </a:cubicBezTo>
                <a:cubicBezTo>
                  <a:pt x="47" y="127"/>
                  <a:pt x="47" y="127"/>
                  <a:pt x="47" y="127"/>
                </a:cubicBezTo>
                <a:cubicBezTo>
                  <a:pt x="43" y="123"/>
                  <a:pt x="41" y="118"/>
                  <a:pt x="41" y="113"/>
                </a:cubicBezTo>
                <a:cubicBezTo>
                  <a:pt x="41" y="70"/>
                  <a:pt x="41" y="70"/>
                  <a:pt x="41" y="70"/>
                </a:cubicBezTo>
                <a:cubicBezTo>
                  <a:pt x="41" y="60"/>
                  <a:pt x="49" y="51"/>
                  <a:pt x="59" y="50"/>
                </a:cubicBezTo>
                <a:cubicBezTo>
                  <a:pt x="59" y="50"/>
                  <a:pt x="59" y="50"/>
                  <a:pt x="59" y="50"/>
                </a:cubicBezTo>
                <a:cubicBezTo>
                  <a:pt x="59" y="46"/>
                  <a:pt x="56" y="44"/>
                  <a:pt x="53" y="44"/>
                </a:cubicBezTo>
                <a:cubicBezTo>
                  <a:pt x="6" y="44"/>
                  <a:pt x="6" y="44"/>
                  <a:pt x="6" y="44"/>
                </a:cubicBezTo>
                <a:cubicBezTo>
                  <a:pt x="3" y="44"/>
                  <a:pt x="0" y="46"/>
                  <a:pt x="0" y="50"/>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999999">
                  <a:lumMod val="50000"/>
                </a:srgbClr>
              </a:solidFill>
              <a:effectLst/>
              <a:uLnTx/>
              <a:uFillTx/>
              <a:latin typeface="Montserrat"/>
              <a:ea typeface="+mn-ea"/>
              <a:cs typeface="+mn-cs"/>
            </a:endParaRPr>
          </a:p>
        </p:txBody>
      </p:sp>
      <p:sp>
        <p:nvSpPr>
          <p:cNvPr id="76" name="Freeform 21">
            <a:extLst>
              <a:ext uri="{FF2B5EF4-FFF2-40B4-BE49-F238E27FC236}">
                <a16:creationId xmlns:a16="http://schemas.microsoft.com/office/drawing/2014/main" id="{034D2381-4F4E-40EE-98C0-F3399947CB7B}"/>
              </a:ext>
            </a:extLst>
          </p:cNvPr>
          <p:cNvSpPr>
            <a:spLocks noEditPoints="1"/>
          </p:cNvSpPr>
          <p:nvPr/>
        </p:nvSpPr>
        <p:spPr bwMode="auto">
          <a:xfrm>
            <a:off x="6285475" y="2219941"/>
            <a:ext cx="441152" cy="260641"/>
          </a:xfrm>
          <a:custGeom>
            <a:avLst/>
            <a:gdLst>
              <a:gd name="T0" fmla="*/ 46 w 218"/>
              <a:gd name="T1" fmla="*/ 83 h 129"/>
              <a:gd name="T2" fmla="*/ 47 w 218"/>
              <a:gd name="T3" fmla="*/ 74 h 129"/>
              <a:gd name="T4" fmla="*/ 70 w 218"/>
              <a:gd name="T5" fmla="*/ 57 h 129"/>
              <a:gd name="T6" fmla="*/ 76 w 218"/>
              <a:gd name="T7" fmla="*/ 63 h 129"/>
              <a:gd name="T8" fmla="*/ 54 w 218"/>
              <a:gd name="T9" fmla="*/ 83 h 129"/>
              <a:gd name="T10" fmla="*/ 65 w 218"/>
              <a:gd name="T11" fmla="*/ 100 h 129"/>
              <a:gd name="T12" fmla="*/ 91 w 218"/>
              <a:gd name="T13" fmla="*/ 70 h 129"/>
              <a:gd name="T14" fmla="*/ 83 w 218"/>
              <a:gd name="T15" fmla="*/ 70 h 129"/>
              <a:gd name="T16" fmla="*/ 57 w 218"/>
              <a:gd name="T17" fmla="*/ 99 h 129"/>
              <a:gd name="T18" fmla="*/ 65 w 218"/>
              <a:gd name="T19" fmla="*/ 100 h 129"/>
              <a:gd name="T20" fmla="*/ 98 w 218"/>
              <a:gd name="T21" fmla="*/ 98 h 129"/>
              <a:gd name="T22" fmla="*/ 94 w 218"/>
              <a:gd name="T23" fmla="*/ 88 h 129"/>
              <a:gd name="T24" fmla="*/ 72 w 218"/>
              <a:gd name="T25" fmla="*/ 104 h 129"/>
              <a:gd name="T26" fmla="*/ 76 w 218"/>
              <a:gd name="T27" fmla="*/ 115 h 129"/>
              <a:gd name="T28" fmla="*/ 93 w 218"/>
              <a:gd name="T29" fmla="*/ 128 h 129"/>
              <a:gd name="T30" fmla="*/ 104 w 218"/>
              <a:gd name="T31" fmla="*/ 111 h 129"/>
              <a:gd name="T32" fmla="*/ 96 w 218"/>
              <a:gd name="T33" fmla="*/ 110 h 129"/>
              <a:gd name="T34" fmla="*/ 84 w 218"/>
              <a:gd name="T35" fmla="*/ 127 h 129"/>
              <a:gd name="T36" fmla="*/ 93 w 218"/>
              <a:gd name="T37" fmla="*/ 128 h 129"/>
              <a:gd name="T38" fmla="*/ 218 w 218"/>
              <a:gd name="T39" fmla="*/ 39 h 129"/>
              <a:gd name="T40" fmla="*/ 174 w 218"/>
              <a:gd name="T41" fmla="*/ 19 h 129"/>
              <a:gd name="T42" fmla="*/ 193 w 218"/>
              <a:gd name="T43" fmla="*/ 52 h 129"/>
              <a:gd name="T44" fmla="*/ 175 w 218"/>
              <a:gd name="T45" fmla="*/ 61 h 129"/>
              <a:gd name="T46" fmla="*/ 167 w 218"/>
              <a:gd name="T47" fmla="*/ 21 h 129"/>
              <a:gd name="T48" fmla="*/ 105 w 218"/>
              <a:gd name="T49" fmla="*/ 13 h 129"/>
              <a:gd name="T50" fmla="*/ 102 w 218"/>
              <a:gd name="T51" fmla="*/ 13 h 129"/>
              <a:gd name="T52" fmla="*/ 65 w 218"/>
              <a:gd name="T53" fmla="*/ 34 h 129"/>
              <a:gd name="T54" fmla="*/ 71 w 218"/>
              <a:gd name="T55" fmla="*/ 41 h 129"/>
              <a:gd name="T56" fmla="*/ 108 w 218"/>
              <a:gd name="T57" fmla="*/ 24 h 129"/>
              <a:gd name="T58" fmla="*/ 109 w 218"/>
              <a:gd name="T59" fmla="*/ 24 h 129"/>
              <a:gd name="T60" fmla="*/ 171 w 218"/>
              <a:gd name="T61" fmla="*/ 66 h 129"/>
              <a:gd name="T62" fmla="*/ 117 w 218"/>
              <a:gd name="T63" fmla="*/ 119 h 129"/>
              <a:gd name="T64" fmla="*/ 108 w 218"/>
              <a:gd name="T65" fmla="*/ 124 h 129"/>
              <a:gd name="T66" fmla="*/ 112 w 218"/>
              <a:gd name="T67" fmla="*/ 128 h 129"/>
              <a:gd name="T68" fmla="*/ 133 w 218"/>
              <a:gd name="T69" fmla="*/ 118 h 129"/>
              <a:gd name="T70" fmla="*/ 135 w 218"/>
              <a:gd name="T71" fmla="*/ 110 h 129"/>
              <a:gd name="T72" fmla="*/ 128 w 218"/>
              <a:gd name="T73" fmla="*/ 92 h 129"/>
              <a:gd name="T74" fmla="*/ 144 w 218"/>
              <a:gd name="T75" fmla="*/ 108 h 129"/>
              <a:gd name="T76" fmla="*/ 152 w 218"/>
              <a:gd name="T77" fmla="*/ 110 h 129"/>
              <a:gd name="T78" fmla="*/ 153 w 218"/>
              <a:gd name="T79" fmla="*/ 101 h 129"/>
              <a:gd name="T80" fmla="*/ 145 w 218"/>
              <a:gd name="T81" fmla="*/ 80 h 129"/>
              <a:gd name="T82" fmla="*/ 161 w 218"/>
              <a:gd name="T83" fmla="*/ 96 h 129"/>
              <a:gd name="T84" fmla="*/ 168 w 218"/>
              <a:gd name="T85" fmla="*/ 99 h 129"/>
              <a:gd name="T86" fmla="*/ 157 w 218"/>
              <a:gd name="T87" fmla="*/ 76 h 129"/>
              <a:gd name="T88" fmla="*/ 77 w 218"/>
              <a:gd name="T89" fmla="*/ 47 h 129"/>
              <a:gd name="T90" fmla="*/ 60 w 218"/>
              <a:gd name="T91" fmla="*/ 43 h 129"/>
              <a:gd name="T92" fmla="*/ 65 w 218"/>
              <a:gd name="T93" fmla="*/ 24 h 129"/>
              <a:gd name="T94" fmla="*/ 53 w 218"/>
              <a:gd name="T95" fmla="*/ 23 h 129"/>
              <a:gd name="T96" fmla="*/ 42 w 218"/>
              <a:gd name="T97" fmla="*/ 69 h 129"/>
              <a:gd name="T98" fmla="*/ 70 w 218"/>
              <a:gd name="T99" fmla="*/ 49 h 129"/>
              <a:gd name="T100" fmla="*/ 83 w 218"/>
              <a:gd name="T101" fmla="*/ 61 h 129"/>
              <a:gd name="T102" fmla="*/ 97 w 218"/>
              <a:gd name="T103" fmla="*/ 66 h 129"/>
              <a:gd name="T104" fmla="*/ 104 w 218"/>
              <a:gd name="T105" fmla="*/ 85 h 129"/>
              <a:gd name="T106" fmla="*/ 109 w 218"/>
              <a:gd name="T107" fmla="*/ 106 h 129"/>
              <a:gd name="T108" fmla="*/ 124 w 218"/>
              <a:gd name="T109" fmla="*/ 115 h 129"/>
              <a:gd name="T110" fmla="*/ 130 w 218"/>
              <a:gd name="T111" fmla="*/ 119 h 129"/>
              <a:gd name="T112" fmla="*/ 19 w 218"/>
              <a:gd name="T113" fmla="*/ 47 h 129"/>
              <a:gd name="T114" fmla="*/ 28 w 218"/>
              <a:gd name="T115" fmla="*/ 0 h 129"/>
              <a:gd name="T116" fmla="*/ 19 w 218"/>
              <a:gd name="T117" fmla="*/ 47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8" h="129">
                <a:moveTo>
                  <a:pt x="50" y="85"/>
                </a:moveTo>
                <a:cubicBezTo>
                  <a:pt x="49" y="85"/>
                  <a:pt x="47" y="84"/>
                  <a:pt x="46" y="83"/>
                </a:cubicBezTo>
                <a:cubicBezTo>
                  <a:pt x="45" y="81"/>
                  <a:pt x="44" y="80"/>
                  <a:pt x="44" y="78"/>
                </a:cubicBezTo>
                <a:cubicBezTo>
                  <a:pt x="45" y="77"/>
                  <a:pt x="45" y="75"/>
                  <a:pt x="47" y="74"/>
                </a:cubicBezTo>
                <a:cubicBezTo>
                  <a:pt x="66" y="58"/>
                  <a:pt x="66" y="58"/>
                  <a:pt x="66" y="58"/>
                </a:cubicBezTo>
                <a:cubicBezTo>
                  <a:pt x="67" y="57"/>
                  <a:pt x="69" y="57"/>
                  <a:pt x="70" y="57"/>
                </a:cubicBezTo>
                <a:cubicBezTo>
                  <a:pt x="72" y="57"/>
                  <a:pt x="73" y="58"/>
                  <a:pt x="75" y="59"/>
                </a:cubicBezTo>
                <a:cubicBezTo>
                  <a:pt x="76" y="60"/>
                  <a:pt x="76" y="62"/>
                  <a:pt x="76" y="63"/>
                </a:cubicBezTo>
                <a:cubicBezTo>
                  <a:pt x="76" y="65"/>
                  <a:pt x="75" y="66"/>
                  <a:pt x="74" y="67"/>
                </a:cubicBezTo>
                <a:cubicBezTo>
                  <a:pt x="54" y="83"/>
                  <a:pt x="54" y="83"/>
                  <a:pt x="54" y="83"/>
                </a:cubicBezTo>
                <a:cubicBezTo>
                  <a:pt x="53" y="84"/>
                  <a:pt x="52" y="85"/>
                  <a:pt x="50" y="85"/>
                </a:cubicBezTo>
                <a:close/>
                <a:moveTo>
                  <a:pt x="65" y="100"/>
                </a:moveTo>
                <a:cubicBezTo>
                  <a:pt x="90" y="79"/>
                  <a:pt x="90" y="79"/>
                  <a:pt x="90" y="79"/>
                </a:cubicBezTo>
                <a:cubicBezTo>
                  <a:pt x="93" y="77"/>
                  <a:pt x="93" y="73"/>
                  <a:pt x="91" y="70"/>
                </a:cubicBezTo>
                <a:cubicBezTo>
                  <a:pt x="90" y="69"/>
                  <a:pt x="88" y="68"/>
                  <a:pt x="87" y="68"/>
                </a:cubicBezTo>
                <a:cubicBezTo>
                  <a:pt x="85" y="68"/>
                  <a:pt x="84" y="69"/>
                  <a:pt x="83" y="70"/>
                </a:cubicBezTo>
                <a:cubicBezTo>
                  <a:pt x="58" y="91"/>
                  <a:pt x="58" y="91"/>
                  <a:pt x="58" y="91"/>
                </a:cubicBezTo>
                <a:cubicBezTo>
                  <a:pt x="55" y="93"/>
                  <a:pt x="55" y="96"/>
                  <a:pt x="57" y="99"/>
                </a:cubicBezTo>
                <a:cubicBezTo>
                  <a:pt x="58" y="100"/>
                  <a:pt x="60" y="101"/>
                  <a:pt x="61" y="101"/>
                </a:cubicBezTo>
                <a:cubicBezTo>
                  <a:pt x="63" y="101"/>
                  <a:pt x="64" y="101"/>
                  <a:pt x="65" y="100"/>
                </a:cubicBezTo>
                <a:close/>
                <a:moveTo>
                  <a:pt x="79" y="113"/>
                </a:moveTo>
                <a:cubicBezTo>
                  <a:pt x="98" y="98"/>
                  <a:pt x="98" y="98"/>
                  <a:pt x="98" y="98"/>
                </a:cubicBezTo>
                <a:cubicBezTo>
                  <a:pt x="100" y="96"/>
                  <a:pt x="100" y="92"/>
                  <a:pt x="98" y="90"/>
                </a:cubicBezTo>
                <a:cubicBezTo>
                  <a:pt x="97" y="89"/>
                  <a:pt x="96" y="88"/>
                  <a:pt x="94" y="88"/>
                </a:cubicBezTo>
                <a:cubicBezTo>
                  <a:pt x="92" y="88"/>
                  <a:pt x="91" y="88"/>
                  <a:pt x="90" y="89"/>
                </a:cubicBezTo>
                <a:cubicBezTo>
                  <a:pt x="72" y="104"/>
                  <a:pt x="72" y="104"/>
                  <a:pt x="72" y="104"/>
                </a:cubicBezTo>
                <a:cubicBezTo>
                  <a:pt x="69" y="106"/>
                  <a:pt x="69" y="110"/>
                  <a:pt x="71" y="112"/>
                </a:cubicBezTo>
                <a:cubicBezTo>
                  <a:pt x="72" y="114"/>
                  <a:pt x="74" y="115"/>
                  <a:pt x="76" y="115"/>
                </a:cubicBezTo>
                <a:cubicBezTo>
                  <a:pt x="77" y="115"/>
                  <a:pt x="78" y="114"/>
                  <a:pt x="79" y="113"/>
                </a:cubicBezTo>
                <a:close/>
                <a:moveTo>
                  <a:pt x="93" y="128"/>
                </a:moveTo>
                <a:cubicBezTo>
                  <a:pt x="103" y="119"/>
                  <a:pt x="103" y="119"/>
                  <a:pt x="103" y="119"/>
                </a:cubicBezTo>
                <a:cubicBezTo>
                  <a:pt x="106" y="117"/>
                  <a:pt x="106" y="113"/>
                  <a:pt x="104" y="111"/>
                </a:cubicBezTo>
                <a:cubicBezTo>
                  <a:pt x="103" y="109"/>
                  <a:pt x="101" y="109"/>
                  <a:pt x="99" y="109"/>
                </a:cubicBezTo>
                <a:cubicBezTo>
                  <a:pt x="98" y="109"/>
                  <a:pt x="97" y="109"/>
                  <a:pt x="96" y="110"/>
                </a:cubicBezTo>
                <a:cubicBezTo>
                  <a:pt x="85" y="119"/>
                  <a:pt x="85" y="119"/>
                  <a:pt x="85" y="119"/>
                </a:cubicBezTo>
                <a:cubicBezTo>
                  <a:pt x="83" y="121"/>
                  <a:pt x="82" y="124"/>
                  <a:pt x="84" y="127"/>
                </a:cubicBezTo>
                <a:cubicBezTo>
                  <a:pt x="85" y="128"/>
                  <a:pt x="87" y="129"/>
                  <a:pt x="89" y="129"/>
                </a:cubicBezTo>
                <a:cubicBezTo>
                  <a:pt x="90" y="129"/>
                  <a:pt x="92" y="129"/>
                  <a:pt x="93" y="128"/>
                </a:cubicBezTo>
                <a:close/>
                <a:moveTo>
                  <a:pt x="193" y="52"/>
                </a:moveTo>
                <a:cubicBezTo>
                  <a:pt x="218" y="39"/>
                  <a:pt x="218" y="39"/>
                  <a:pt x="218" y="39"/>
                </a:cubicBezTo>
                <a:cubicBezTo>
                  <a:pt x="200" y="5"/>
                  <a:pt x="200" y="5"/>
                  <a:pt x="200" y="5"/>
                </a:cubicBezTo>
                <a:cubicBezTo>
                  <a:pt x="190" y="10"/>
                  <a:pt x="178" y="16"/>
                  <a:pt x="174" y="19"/>
                </a:cubicBezTo>
                <a:cubicBezTo>
                  <a:pt x="176" y="23"/>
                  <a:pt x="182" y="32"/>
                  <a:pt x="193" y="51"/>
                </a:cubicBezTo>
                <a:lnTo>
                  <a:pt x="193" y="52"/>
                </a:lnTo>
                <a:close/>
                <a:moveTo>
                  <a:pt x="171" y="66"/>
                </a:moveTo>
                <a:cubicBezTo>
                  <a:pt x="173" y="64"/>
                  <a:pt x="174" y="62"/>
                  <a:pt x="175" y="61"/>
                </a:cubicBezTo>
                <a:cubicBezTo>
                  <a:pt x="177" y="60"/>
                  <a:pt x="182" y="56"/>
                  <a:pt x="186" y="54"/>
                </a:cubicBezTo>
                <a:cubicBezTo>
                  <a:pt x="182" y="48"/>
                  <a:pt x="171" y="29"/>
                  <a:pt x="167" y="21"/>
                </a:cubicBezTo>
                <a:cubicBezTo>
                  <a:pt x="147" y="14"/>
                  <a:pt x="128" y="12"/>
                  <a:pt x="117" y="12"/>
                </a:cubicBezTo>
                <a:cubicBezTo>
                  <a:pt x="113" y="12"/>
                  <a:pt x="109" y="12"/>
                  <a:pt x="105" y="13"/>
                </a:cubicBezTo>
                <a:cubicBezTo>
                  <a:pt x="105" y="13"/>
                  <a:pt x="105" y="13"/>
                  <a:pt x="105" y="13"/>
                </a:cubicBezTo>
                <a:cubicBezTo>
                  <a:pt x="104" y="13"/>
                  <a:pt x="103" y="13"/>
                  <a:pt x="102" y="13"/>
                </a:cubicBezTo>
                <a:cubicBezTo>
                  <a:pt x="68" y="30"/>
                  <a:pt x="68" y="30"/>
                  <a:pt x="68" y="30"/>
                </a:cubicBezTo>
                <a:cubicBezTo>
                  <a:pt x="67" y="31"/>
                  <a:pt x="66" y="32"/>
                  <a:pt x="65" y="34"/>
                </a:cubicBezTo>
                <a:cubicBezTo>
                  <a:pt x="65" y="35"/>
                  <a:pt x="65" y="37"/>
                  <a:pt x="66" y="38"/>
                </a:cubicBezTo>
                <a:cubicBezTo>
                  <a:pt x="67" y="40"/>
                  <a:pt x="69" y="41"/>
                  <a:pt x="71" y="41"/>
                </a:cubicBezTo>
                <a:cubicBezTo>
                  <a:pt x="72" y="41"/>
                  <a:pt x="73" y="41"/>
                  <a:pt x="73" y="41"/>
                </a:cubicBezTo>
                <a:cubicBezTo>
                  <a:pt x="108" y="24"/>
                  <a:pt x="108" y="24"/>
                  <a:pt x="108" y="24"/>
                </a:cubicBezTo>
                <a:cubicBezTo>
                  <a:pt x="109" y="23"/>
                  <a:pt x="109" y="23"/>
                  <a:pt x="109" y="23"/>
                </a:cubicBezTo>
                <a:cubicBezTo>
                  <a:pt x="109" y="24"/>
                  <a:pt x="109" y="24"/>
                  <a:pt x="109" y="24"/>
                </a:cubicBezTo>
                <a:cubicBezTo>
                  <a:pt x="131" y="39"/>
                  <a:pt x="159" y="68"/>
                  <a:pt x="166" y="74"/>
                </a:cubicBezTo>
                <a:cubicBezTo>
                  <a:pt x="167" y="72"/>
                  <a:pt x="170" y="69"/>
                  <a:pt x="171" y="66"/>
                </a:cubicBezTo>
                <a:close/>
                <a:moveTo>
                  <a:pt x="114" y="127"/>
                </a:moveTo>
                <a:cubicBezTo>
                  <a:pt x="117" y="126"/>
                  <a:pt x="118" y="122"/>
                  <a:pt x="117" y="119"/>
                </a:cubicBezTo>
                <a:cubicBezTo>
                  <a:pt x="113" y="115"/>
                  <a:pt x="113" y="115"/>
                  <a:pt x="113" y="115"/>
                </a:cubicBezTo>
                <a:cubicBezTo>
                  <a:pt x="112" y="119"/>
                  <a:pt x="111" y="122"/>
                  <a:pt x="108" y="124"/>
                </a:cubicBezTo>
                <a:cubicBezTo>
                  <a:pt x="107" y="124"/>
                  <a:pt x="107" y="124"/>
                  <a:pt x="107" y="124"/>
                </a:cubicBezTo>
                <a:cubicBezTo>
                  <a:pt x="109" y="126"/>
                  <a:pt x="111" y="128"/>
                  <a:pt x="112" y="128"/>
                </a:cubicBezTo>
                <a:cubicBezTo>
                  <a:pt x="113" y="128"/>
                  <a:pt x="114" y="127"/>
                  <a:pt x="114" y="127"/>
                </a:cubicBezTo>
                <a:close/>
                <a:moveTo>
                  <a:pt x="133" y="118"/>
                </a:moveTo>
                <a:cubicBezTo>
                  <a:pt x="135" y="117"/>
                  <a:pt x="137" y="113"/>
                  <a:pt x="136" y="111"/>
                </a:cubicBezTo>
                <a:cubicBezTo>
                  <a:pt x="135" y="110"/>
                  <a:pt x="135" y="110"/>
                  <a:pt x="135" y="110"/>
                </a:cubicBezTo>
                <a:cubicBezTo>
                  <a:pt x="122" y="97"/>
                  <a:pt x="122" y="97"/>
                  <a:pt x="122" y="97"/>
                </a:cubicBezTo>
                <a:cubicBezTo>
                  <a:pt x="128" y="92"/>
                  <a:pt x="128" y="92"/>
                  <a:pt x="128" y="92"/>
                </a:cubicBezTo>
                <a:cubicBezTo>
                  <a:pt x="143" y="106"/>
                  <a:pt x="143" y="106"/>
                  <a:pt x="143" y="106"/>
                </a:cubicBezTo>
                <a:cubicBezTo>
                  <a:pt x="144" y="108"/>
                  <a:pt x="144" y="108"/>
                  <a:pt x="144" y="108"/>
                </a:cubicBezTo>
                <a:cubicBezTo>
                  <a:pt x="147" y="110"/>
                  <a:pt x="147" y="110"/>
                  <a:pt x="149" y="110"/>
                </a:cubicBezTo>
                <a:cubicBezTo>
                  <a:pt x="150" y="110"/>
                  <a:pt x="151" y="110"/>
                  <a:pt x="152" y="110"/>
                </a:cubicBezTo>
                <a:cubicBezTo>
                  <a:pt x="154" y="109"/>
                  <a:pt x="155" y="107"/>
                  <a:pt x="155" y="104"/>
                </a:cubicBezTo>
                <a:cubicBezTo>
                  <a:pt x="155" y="103"/>
                  <a:pt x="154" y="102"/>
                  <a:pt x="153" y="101"/>
                </a:cubicBezTo>
                <a:cubicBezTo>
                  <a:pt x="138" y="85"/>
                  <a:pt x="138" y="85"/>
                  <a:pt x="138" y="85"/>
                </a:cubicBezTo>
                <a:cubicBezTo>
                  <a:pt x="145" y="80"/>
                  <a:pt x="145" y="80"/>
                  <a:pt x="145" y="80"/>
                </a:cubicBezTo>
                <a:cubicBezTo>
                  <a:pt x="160" y="96"/>
                  <a:pt x="160" y="96"/>
                  <a:pt x="160" y="96"/>
                </a:cubicBezTo>
                <a:cubicBezTo>
                  <a:pt x="161" y="96"/>
                  <a:pt x="161" y="96"/>
                  <a:pt x="161" y="96"/>
                </a:cubicBezTo>
                <a:cubicBezTo>
                  <a:pt x="163" y="99"/>
                  <a:pt x="164" y="100"/>
                  <a:pt x="166" y="100"/>
                </a:cubicBezTo>
                <a:cubicBezTo>
                  <a:pt x="167" y="100"/>
                  <a:pt x="168" y="99"/>
                  <a:pt x="168" y="99"/>
                </a:cubicBezTo>
                <a:cubicBezTo>
                  <a:pt x="171" y="97"/>
                  <a:pt x="172" y="94"/>
                  <a:pt x="171" y="91"/>
                </a:cubicBezTo>
                <a:cubicBezTo>
                  <a:pt x="157" y="76"/>
                  <a:pt x="157" y="76"/>
                  <a:pt x="157" y="76"/>
                </a:cubicBezTo>
                <a:cubicBezTo>
                  <a:pt x="148" y="67"/>
                  <a:pt x="126" y="45"/>
                  <a:pt x="108" y="32"/>
                </a:cubicBezTo>
                <a:cubicBezTo>
                  <a:pt x="77" y="47"/>
                  <a:pt x="77" y="47"/>
                  <a:pt x="77" y="47"/>
                </a:cubicBezTo>
                <a:cubicBezTo>
                  <a:pt x="75" y="48"/>
                  <a:pt x="73" y="49"/>
                  <a:pt x="70" y="49"/>
                </a:cubicBezTo>
                <a:cubicBezTo>
                  <a:pt x="66" y="49"/>
                  <a:pt x="62" y="47"/>
                  <a:pt x="60" y="43"/>
                </a:cubicBezTo>
                <a:cubicBezTo>
                  <a:pt x="58" y="40"/>
                  <a:pt x="57" y="36"/>
                  <a:pt x="58" y="32"/>
                </a:cubicBezTo>
                <a:cubicBezTo>
                  <a:pt x="59" y="28"/>
                  <a:pt x="61" y="25"/>
                  <a:pt x="65" y="24"/>
                </a:cubicBezTo>
                <a:cubicBezTo>
                  <a:pt x="68" y="22"/>
                  <a:pt x="68" y="22"/>
                  <a:pt x="68" y="22"/>
                </a:cubicBezTo>
                <a:cubicBezTo>
                  <a:pt x="53" y="23"/>
                  <a:pt x="53" y="23"/>
                  <a:pt x="53" y="23"/>
                </a:cubicBezTo>
                <a:cubicBezTo>
                  <a:pt x="26" y="51"/>
                  <a:pt x="26" y="51"/>
                  <a:pt x="26" y="51"/>
                </a:cubicBezTo>
                <a:cubicBezTo>
                  <a:pt x="42" y="69"/>
                  <a:pt x="42" y="69"/>
                  <a:pt x="42" y="69"/>
                </a:cubicBezTo>
                <a:cubicBezTo>
                  <a:pt x="42" y="69"/>
                  <a:pt x="61" y="52"/>
                  <a:pt x="61" y="52"/>
                </a:cubicBezTo>
                <a:cubicBezTo>
                  <a:pt x="64" y="50"/>
                  <a:pt x="67" y="49"/>
                  <a:pt x="70" y="49"/>
                </a:cubicBezTo>
                <a:cubicBezTo>
                  <a:pt x="74" y="49"/>
                  <a:pt x="78" y="51"/>
                  <a:pt x="80" y="54"/>
                </a:cubicBezTo>
                <a:cubicBezTo>
                  <a:pt x="82" y="56"/>
                  <a:pt x="83" y="59"/>
                  <a:pt x="83" y="61"/>
                </a:cubicBezTo>
                <a:cubicBezTo>
                  <a:pt x="84" y="61"/>
                  <a:pt x="85" y="61"/>
                  <a:pt x="87" y="61"/>
                </a:cubicBezTo>
                <a:cubicBezTo>
                  <a:pt x="91" y="61"/>
                  <a:pt x="94" y="63"/>
                  <a:pt x="97" y="66"/>
                </a:cubicBezTo>
                <a:cubicBezTo>
                  <a:pt x="101" y="70"/>
                  <a:pt x="101" y="76"/>
                  <a:pt x="98" y="81"/>
                </a:cubicBezTo>
                <a:cubicBezTo>
                  <a:pt x="100" y="82"/>
                  <a:pt x="103" y="83"/>
                  <a:pt x="104" y="85"/>
                </a:cubicBezTo>
                <a:cubicBezTo>
                  <a:pt x="108" y="90"/>
                  <a:pt x="108" y="97"/>
                  <a:pt x="104" y="102"/>
                </a:cubicBezTo>
                <a:cubicBezTo>
                  <a:pt x="106" y="103"/>
                  <a:pt x="108" y="104"/>
                  <a:pt x="109" y="106"/>
                </a:cubicBezTo>
                <a:cubicBezTo>
                  <a:pt x="112" y="104"/>
                  <a:pt x="112" y="104"/>
                  <a:pt x="112" y="104"/>
                </a:cubicBezTo>
                <a:cubicBezTo>
                  <a:pt x="124" y="115"/>
                  <a:pt x="124" y="115"/>
                  <a:pt x="124" y="115"/>
                </a:cubicBezTo>
                <a:cubicBezTo>
                  <a:pt x="125" y="115"/>
                  <a:pt x="126" y="116"/>
                  <a:pt x="126" y="117"/>
                </a:cubicBezTo>
                <a:cubicBezTo>
                  <a:pt x="128" y="118"/>
                  <a:pt x="129" y="119"/>
                  <a:pt x="130" y="119"/>
                </a:cubicBezTo>
                <a:cubicBezTo>
                  <a:pt x="131" y="119"/>
                  <a:pt x="132" y="118"/>
                  <a:pt x="133" y="118"/>
                </a:cubicBezTo>
                <a:close/>
                <a:moveTo>
                  <a:pt x="19" y="47"/>
                </a:moveTo>
                <a:cubicBezTo>
                  <a:pt x="46" y="19"/>
                  <a:pt x="46" y="19"/>
                  <a:pt x="46" y="19"/>
                </a:cubicBezTo>
                <a:cubicBezTo>
                  <a:pt x="28" y="0"/>
                  <a:pt x="28" y="0"/>
                  <a:pt x="28" y="0"/>
                </a:cubicBezTo>
                <a:cubicBezTo>
                  <a:pt x="0" y="28"/>
                  <a:pt x="0" y="28"/>
                  <a:pt x="0" y="28"/>
                </a:cubicBezTo>
                <a:lnTo>
                  <a:pt x="19" y="47"/>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999999">
                  <a:lumMod val="50000"/>
                </a:srgbClr>
              </a:solidFill>
              <a:effectLst/>
              <a:uLnTx/>
              <a:uFillTx/>
              <a:latin typeface="Montserrat"/>
              <a:ea typeface="+mn-ea"/>
              <a:cs typeface="+mn-cs"/>
            </a:endParaRPr>
          </a:p>
        </p:txBody>
      </p:sp>
      <p:sp>
        <p:nvSpPr>
          <p:cNvPr id="77" name="Freeform 19">
            <a:extLst>
              <a:ext uri="{FF2B5EF4-FFF2-40B4-BE49-F238E27FC236}">
                <a16:creationId xmlns:a16="http://schemas.microsoft.com/office/drawing/2014/main" id="{FF434AAC-E043-4B33-9F3D-E62E1169517B}"/>
              </a:ext>
            </a:extLst>
          </p:cNvPr>
          <p:cNvSpPr>
            <a:spLocks noEditPoints="1"/>
          </p:cNvSpPr>
          <p:nvPr/>
        </p:nvSpPr>
        <p:spPr bwMode="auto">
          <a:xfrm>
            <a:off x="6318207" y="3217427"/>
            <a:ext cx="375688" cy="324195"/>
          </a:xfrm>
          <a:custGeom>
            <a:avLst/>
            <a:gdLst>
              <a:gd name="T0" fmla="*/ 151 w 216"/>
              <a:gd name="T1" fmla="*/ 97 h 186"/>
              <a:gd name="T2" fmla="*/ 151 w 216"/>
              <a:gd name="T3" fmla="*/ 105 h 186"/>
              <a:gd name="T4" fmla="*/ 135 w 216"/>
              <a:gd name="T5" fmla="*/ 105 h 186"/>
              <a:gd name="T6" fmla="*/ 135 w 216"/>
              <a:gd name="T7" fmla="*/ 97 h 186"/>
              <a:gd name="T8" fmla="*/ 107 w 216"/>
              <a:gd name="T9" fmla="*/ 77 h 186"/>
              <a:gd name="T10" fmla="*/ 120 w 216"/>
              <a:gd name="T11" fmla="*/ 70 h 186"/>
              <a:gd name="T12" fmla="*/ 144 w 216"/>
              <a:gd name="T13" fmla="*/ 83 h 186"/>
              <a:gd name="T14" fmla="*/ 163 w 216"/>
              <a:gd name="T15" fmla="*/ 71 h 186"/>
              <a:gd name="T16" fmla="*/ 144 w 216"/>
              <a:gd name="T17" fmla="*/ 58 h 186"/>
              <a:gd name="T18" fmla="*/ 111 w 216"/>
              <a:gd name="T19" fmla="*/ 33 h 186"/>
              <a:gd name="T20" fmla="*/ 135 w 216"/>
              <a:gd name="T21" fmla="*/ 9 h 186"/>
              <a:gd name="T22" fmla="*/ 135 w 216"/>
              <a:gd name="T23" fmla="*/ 0 h 186"/>
              <a:gd name="T24" fmla="*/ 151 w 216"/>
              <a:gd name="T25" fmla="*/ 0 h 186"/>
              <a:gd name="T26" fmla="*/ 151 w 216"/>
              <a:gd name="T27" fmla="*/ 8 h 186"/>
              <a:gd name="T28" fmla="*/ 177 w 216"/>
              <a:gd name="T29" fmla="*/ 25 h 186"/>
              <a:gd name="T30" fmla="*/ 164 w 216"/>
              <a:gd name="T31" fmla="*/ 31 h 186"/>
              <a:gd name="T32" fmla="*/ 144 w 216"/>
              <a:gd name="T33" fmla="*/ 22 h 186"/>
              <a:gd name="T34" fmla="*/ 126 w 216"/>
              <a:gd name="T35" fmla="*/ 33 h 186"/>
              <a:gd name="T36" fmla="*/ 145 w 216"/>
              <a:gd name="T37" fmla="*/ 44 h 186"/>
              <a:gd name="T38" fmla="*/ 179 w 216"/>
              <a:gd name="T39" fmla="*/ 71 h 186"/>
              <a:gd name="T40" fmla="*/ 151 w 216"/>
              <a:gd name="T41" fmla="*/ 97 h 186"/>
              <a:gd name="T42" fmla="*/ 207 w 216"/>
              <a:gd name="T43" fmla="*/ 139 h 186"/>
              <a:gd name="T44" fmla="*/ 154 w 216"/>
              <a:gd name="T45" fmla="*/ 155 h 186"/>
              <a:gd name="T46" fmla="*/ 110 w 216"/>
              <a:gd name="T47" fmla="*/ 137 h 186"/>
              <a:gd name="T48" fmla="*/ 156 w 216"/>
              <a:gd name="T49" fmla="*/ 135 h 186"/>
              <a:gd name="T50" fmla="*/ 128 w 216"/>
              <a:gd name="T51" fmla="*/ 118 h 186"/>
              <a:gd name="T52" fmla="*/ 92 w 216"/>
              <a:gd name="T53" fmla="*/ 111 h 186"/>
              <a:gd name="T54" fmla="*/ 44 w 216"/>
              <a:gd name="T55" fmla="*/ 123 h 186"/>
              <a:gd name="T56" fmla="*/ 44 w 216"/>
              <a:gd name="T57" fmla="*/ 173 h 186"/>
              <a:gd name="T58" fmla="*/ 75 w 216"/>
              <a:gd name="T59" fmla="*/ 179 h 186"/>
              <a:gd name="T60" fmla="*/ 159 w 216"/>
              <a:gd name="T61" fmla="*/ 183 h 186"/>
              <a:gd name="T62" fmla="*/ 214 w 216"/>
              <a:gd name="T63" fmla="*/ 146 h 186"/>
              <a:gd name="T64" fmla="*/ 207 w 216"/>
              <a:gd name="T65" fmla="*/ 139 h 186"/>
              <a:gd name="T66" fmla="*/ 0 w 216"/>
              <a:gd name="T67" fmla="*/ 186 h 186"/>
              <a:gd name="T68" fmla="*/ 35 w 216"/>
              <a:gd name="T69" fmla="*/ 186 h 186"/>
              <a:gd name="T70" fmla="*/ 35 w 216"/>
              <a:gd name="T71" fmla="*/ 123 h 186"/>
              <a:gd name="T72" fmla="*/ 0 w 216"/>
              <a:gd name="T73" fmla="*/ 123 h 186"/>
              <a:gd name="T74" fmla="*/ 0 w 216"/>
              <a:gd name="T75"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6" h="186">
                <a:moveTo>
                  <a:pt x="151" y="97"/>
                </a:moveTo>
                <a:cubicBezTo>
                  <a:pt x="151" y="105"/>
                  <a:pt x="151" y="105"/>
                  <a:pt x="151" y="105"/>
                </a:cubicBezTo>
                <a:cubicBezTo>
                  <a:pt x="135" y="105"/>
                  <a:pt x="135" y="105"/>
                  <a:pt x="135" y="105"/>
                </a:cubicBezTo>
                <a:cubicBezTo>
                  <a:pt x="135" y="97"/>
                  <a:pt x="135" y="97"/>
                  <a:pt x="135" y="97"/>
                </a:cubicBezTo>
                <a:cubicBezTo>
                  <a:pt x="122" y="95"/>
                  <a:pt x="112" y="90"/>
                  <a:pt x="107" y="77"/>
                </a:cubicBezTo>
                <a:cubicBezTo>
                  <a:pt x="120" y="70"/>
                  <a:pt x="120" y="70"/>
                  <a:pt x="120" y="70"/>
                </a:cubicBezTo>
                <a:cubicBezTo>
                  <a:pt x="124" y="79"/>
                  <a:pt x="134" y="83"/>
                  <a:pt x="144" y="83"/>
                </a:cubicBezTo>
                <a:cubicBezTo>
                  <a:pt x="154" y="83"/>
                  <a:pt x="163" y="80"/>
                  <a:pt x="163" y="71"/>
                </a:cubicBezTo>
                <a:cubicBezTo>
                  <a:pt x="163" y="63"/>
                  <a:pt x="155" y="59"/>
                  <a:pt x="144" y="58"/>
                </a:cubicBezTo>
                <a:cubicBezTo>
                  <a:pt x="127" y="56"/>
                  <a:pt x="111" y="51"/>
                  <a:pt x="111" y="33"/>
                </a:cubicBezTo>
                <a:cubicBezTo>
                  <a:pt x="111" y="18"/>
                  <a:pt x="123" y="11"/>
                  <a:pt x="135" y="9"/>
                </a:cubicBezTo>
                <a:cubicBezTo>
                  <a:pt x="135" y="0"/>
                  <a:pt x="135" y="0"/>
                  <a:pt x="135" y="0"/>
                </a:cubicBezTo>
                <a:cubicBezTo>
                  <a:pt x="151" y="0"/>
                  <a:pt x="151" y="0"/>
                  <a:pt x="151" y="0"/>
                </a:cubicBezTo>
                <a:cubicBezTo>
                  <a:pt x="151" y="8"/>
                  <a:pt x="151" y="8"/>
                  <a:pt x="151" y="8"/>
                </a:cubicBezTo>
                <a:cubicBezTo>
                  <a:pt x="161" y="10"/>
                  <a:pt x="171" y="14"/>
                  <a:pt x="177" y="25"/>
                </a:cubicBezTo>
                <a:cubicBezTo>
                  <a:pt x="164" y="31"/>
                  <a:pt x="164" y="31"/>
                  <a:pt x="164" y="31"/>
                </a:cubicBezTo>
                <a:cubicBezTo>
                  <a:pt x="161" y="26"/>
                  <a:pt x="153" y="22"/>
                  <a:pt x="144" y="22"/>
                </a:cubicBezTo>
                <a:cubicBezTo>
                  <a:pt x="132" y="22"/>
                  <a:pt x="126" y="27"/>
                  <a:pt x="126" y="33"/>
                </a:cubicBezTo>
                <a:cubicBezTo>
                  <a:pt x="126" y="40"/>
                  <a:pt x="135" y="42"/>
                  <a:pt x="145" y="44"/>
                </a:cubicBezTo>
                <a:cubicBezTo>
                  <a:pt x="163" y="46"/>
                  <a:pt x="179" y="50"/>
                  <a:pt x="179" y="71"/>
                </a:cubicBezTo>
                <a:cubicBezTo>
                  <a:pt x="179" y="87"/>
                  <a:pt x="166" y="95"/>
                  <a:pt x="151" y="97"/>
                </a:cubicBezTo>
                <a:close/>
                <a:moveTo>
                  <a:pt x="207" y="139"/>
                </a:moveTo>
                <a:cubicBezTo>
                  <a:pt x="192" y="134"/>
                  <a:pt x="180" y="145"/>
                  <a:pt x="154" y="155"/>
                </a:cubicBezTo>
                <a:cubicBezTo>
                  <a:pt x="150" y="156"/>
                  <a:pt x="112" y="144"/>
                  <a:pt x="110" y="137"/>
                </a:cubicBezTo>
                <a:cubicBezTo>
                  <a:pt x="109" y="133"/>
                  <a:pt x="148" y="141"/>
                  <a:pt x="156" y="135"/>
                </a:cubicBezTo>
                <a:cubicBezTo>
                  <a:pt x="172" y="123"/>
                  <a:pt x="155" y="119"/>
                  <a:pt x="128" y="118"/>
                </a:cubicBezTo>
                <a:cubicBezTo>
                  <a:pt x="128" y="118"/>
                  <a:pt x="115" y="116"/>
                  <a:pt x="92" y="111"/>
                </a:cubicBezTo>
                <a:cubicBezTo>
                  <a:pt x="79" y="108"/>
                  <a:pt x="44" y="123"/>
                  <a:pt x="44" y="123"/>
                </a:cubicBezTo>
                <a:cubicBezTo>
                  <a:pt x="44" y="173"/>
                  <a:pt x="44" y="173"/>
                  <a:pt x="44" y="173"/>
                </a:cubicBezTo>
                <a:cubicBezTo>
                  <a:pt x="44" y="173"/>
                  <a:pt x="67" y="178"/>
                  <a:pt x="75" y="179"/>
                </a:cubicBezTo>
                <a:cubicBezTo>
                  <a:pt x="88" y="182"/>
                  <a:pt x="151" y="184"/>
                  <a:pt x="159" y="183"/>
                </a:cubicBezTo>
                <a:cubicBezTo>
                  <a:pt x="168" y="182"/>
                  <a:pt x="211" y="148"/>
                  <a:pt x="214" y="146"/>
                </a:cubicBezTo>
                <a:cubicBezTo>
                  <a:pt x="216" y="144"/>
                  <a:pt x="216" y="142"/>
                  <a:pt x="207" y="139"/>
                </a:cubicBezTo>
                <a:close/>
                <a:moveTo>
                  <a:pt x="0" y="186"/>
                </a:moveTo>
                <a:cubicBezTo>
                  <a:pt x="35" y="186"/>
                  <a:pt x="35" y="186"/>
                  <a:pt x="35" y="186"/>
                </a:cubicBezTo>
                <a:cubicBezTo>
                  <a:pt x="35" y="123"/>
                  <a:pt x="35" y="123"/>
                  <a:pt x="35" y="123"/>
                </a:cubicBezTo>
                <a:cubicBezTo>
                  <a:pt x="0" y="123"/>
                  <a:pt x="0" y="123"/>
                  <a:pt x="0" y="123"/>
                </a:cubicBezTo>
                <a:lnTo>
                  <a:pt x="0" y="186"/>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999999">
                  <a:lumMod val="50000"/>
                </a:srgbClr>
              </a:solidFill>
              <a:effectLst/>
              <a:uLnTx/>
              <a:uFillTx/>
              <a:latin typeface="Montserrat"/>
              <a:ea typeface="+mn-ea"/>
              <a:cs typeface="+mn-cs"/>
            </a:endParaRPr>
          </a:p>
        </p:txBody>
      </p:sp>
      <p:sp>
        <p:nvSpPr>
          <p:cNvPr id="78" name="Freeform 22">
            <a:extLst>
              <a:ext uri="{FF2B5EF4-FFF2-40B4-BE49-F238E27FC236}">
                <a16:creationId xmlns:a16="http://schemas.microsoft.com/office/drawing/2014/main" id="{09347AE9-4613-4D99-BC62-D7C85561C367}"/>
              </a:ext>
            </a:extLst>
          </p:cNvPr>
          <p:cNvSpPr>
            <a:spLocks noEditPoints="1"/>
          </p:cNvSpPr>
          <p:nvPr/>
        </p:nvSpPr>
        <p:spPr bwMode="auto">
          <a:xfrm>
            <a:off x="6354662" y="4386222"/>
            <a:ext cx="294335" cy="327653"/>
          </a:xfrm>
          <a:custGeom>
            <a:avLst/>
            <a:gdLst>
              <a:gd name="T0" fmla="*/ 150 w 155"/>
              <a:gd name="T1" fmla="*/ 43 h 172"/>
              <a:gd name="T2" fmla="*/ 38 w 155"/>
              <a:gd name="T3" fmla="*/ 19 h 172"/>
              <a:gd name="T4" fmla="*/ 16 w 155"/>
              <a:gd name="T5" fmla="*/ 74 h 172"/>
              <a:gd name="T6" fmla="*/ 1 w 155"/>
              <a:gd name="T7" fmla="*/ 117 h 172"/>
              <a:gd name="T8" fmla="*/ 20 w 155"/>
              <a:gd name="T9" fmla="*/ 123 h 172"/>
              <a:gd name="T10" fmla="*/ 28 w 155"/>
              <a:gd name="T11" fmla="*/ 156 h 172"/>
              <a:gd name="T12" fmla="*/ 45 w 155"/>
              <a:gd name="T13" fmla="*/ 157 h 172"/>
              <a:gd name="T14" fmla="*/ 127 w 155"/>
              <a:gd name="T15" fmla="*/ 172 h 172"/>
              <a:gd name="T16" fmla="*/ 127 w 155"/>
              <a:gd name="T17" fmla="*/ 144 h 172"/>
              <a:gd name="T18" fmla="*/ 155 w 155"/>
              <a:gd name="T19" fmla="*/ 70 h 172"/>
              <a:gd name="T20" fmla="*/ 155 w 155"/>
              <a:gd name="T21" fmla="*/ 69 h 172"/>
              <a:gd name="T22" fmla="*/ 39 w 155"/>
              <a:gd name="T23" fmla="*/ 69 h 172"/>
              <a:gd name="T24" fmla="*/ 132 w 155"/>
              <a:gd name="T25" fmla="*/ 69 h 172"/>
              <a:gd name="T26" fmla="*/ 124 w 155"/>
              <a:gd name="T27" fmla="*/ 74 h 172"/>
              <a:gd name="T28" fmla="*/ 113 w 155"/>
              <a:gd name="T29" fmla="*/ 60 h 172"/>
              <a:gd name="T30" fmla="*/ 116 w 155"/>
              <a:gd name="T31" fmla="*/ 45 h 172"/>
              <a:gd name="T32" fmla="*/ 99 w 155"/>
              <a:gd name="T33" fmla="*/ 43 h 172"/>
              <a:gd name="T34" fmla="*/ 90 w 155"/>
              <a:gd name="T35" fmla="*/ 30 h 172"/>
              <a:gd name="T36" fmla="*/ 76 w 155"/>
              <a:gd name="T37" fmla="*/ 41 h 172"/>
              <a:gd name="T38" fmla="*/ 62 w 155"/>
              <a:gd name="T39" fmla="*/ 38 h 172"/>
              <a:gd name="T40" fmla="*/ 60 w 155"/>
              <a:gd name="T41" fmla="*/ 56 h 172"/>
              <a:gd name="T42" fmla="*/ 47 w 155"/>
              <a:gd name="T43" fmla="*/ 64 h 172"/>
              <a:gd name="T44" fmla="*/ 58 w 155"/>
              <a:gd name="T45" fmla="*/ 78 h 172"/>
              <a:gd name="T46" fmla="*/ 55 w 155"/>
              <a:gd name="T47" fmla="*/ 93 h 172"/>
              <a:gd name="T48" fmla="*/ 73 w 155"/>
              <a:gd name="T49" fmla="*/ 95 h 172"/>
              <a:gd name="T50" fmla="*/ 81 w 155"/>
              <a:gd name="T51" fmla="*/ 108 h 172"/>
              <a:gd name="T52" fmla="*/ 95 w 155"/>
              <a:gd name="T53" fmla="*/ 97 h 172"/>
              <a:gd name="T54" fmla="*/ 109 w 155"/>
              <a:gd name="T55" fmla="*/ 100 h 172"/>
              <a:gd name="T56" fmla="*/ 112 w 155"/>
              <a:gd name="T57" fmla="*/ 82 h 172"/>
              <a:gd name="T58" fmla="*/ 124 w 155"/>
              <a:gd name="T59" fmla="*/ 74 h 172"/>
              <a:gd name="T60" fmla="*/ 64 w 155"/>
              <a:gd name="T61" fmla="*/ 69 h 172"/>
              <a:gd name="T62" fmla="*/ 107 w 155"/>
              <a:gd name="T63" fmla="*/ 69 h 172"/>
              <a:gd name="T64" fmla="*/ 86 w 155"/>
              <a:gd name="T65" fmla="*/ 80 h 172"/>
              <a:gd name="T66" fmla="*/ 86 w 155"/>
              <a:gd name="T67" fmla="*/ 58 h 172"/>
              <a:gd name="T68" fmla="*/ 86 w 155"/>
              <a:gd name="T69" fmla="*/ 8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5" h="172">
                <a:moveTo>
                  <a:pt x="155" y="69"/>
                </a:moveTo>
                <a:cubicBezTo>
                  <a:pt x="155" y="60"/>
                  <a:pt x="153" y="51"/>
                  <a:pt x="150" y="43"/>
                </a:cubicBezTo>
                <a:cubicBezTo>
                  <a:pt x="139" y="17"/>
                  <a:pt x="115" y="0"/>
                  <a:pt x="86" y="0"/>
                </a:cubicBezTo>
                <a:cubicBezTo>
                  <a:pt x="67" y="0"/>
                  <a:pt x="50" y="7"/>
                  <a:pt x="38" y="19"/>
                </a:cubicBezTo>
                <a:cubicBezTo>
                  <a:pt x="29" y="27"/>
                  <a:pt x="22" y="38"/>
                  <a:pt x="19" y="50"/>
                </a:cubicBezTo>
                <a:cubicBezTo>
                  <a:pt x="17" y="59"/>
                  <a:pt x="16" y="68"/>
                  <a:pt x="16" y="74"/>
                </a:cubicBezTo>
                <a:cubicBezTo>
                  <a:pt x="16" y="77"/>
                  <a:pt x="16" y="79"/>
                  <a:pt x="16" y="79"/>
                </a:cubicBezTo>
                <a:cubicBezTo>
                  <a:pt x="1" y="117"/>
                  <a:pt x="1" y="117"/>
                  <a:pt x="1" y="117"/>
                </a:cubicBezTo>
                <a:cubicBezTo>
                  <a:pt x="0" y="119"/>
                  <a:pt x="2" y="123"/>
                  <a:pt x="5" y="123"/>
                </a:cubicBezTo>
                <a:cubicBezTo>
                  <a:pt x="20" y="123"/>
                  <a:pt x="20" y="123"/>
                  <a:pt x="20" y="123"/>
                </a:cubicBezTo>
                <a:cubicBezTo>
                  <a:pt x="20" y="147"/>
                  <a:pt x="20" y="147"/>
                  <a:pt x="20" y="147"/>
                </a:cubicBezTo>
                <a:cubicBezTo>
                  <a:pt x="20" y="152"/>
                  <a:pt x="23" y="156"/>
                  <a:pt x="28" y="156"/>
                </a:cubicBezTo>
                <a:cubicBezTo>
                  <a:pt x="28" y="157"/>
                  <a:pt x="29" y="157"/>
                  <a:pt x="30" y="157"/>
                </a:cubicBezTo>
                <a:cubicBezTo>
                  <a:pt x="45" y="157"/>
                  <a:pt x="45" y="157"/>
                  <a:pt x="45" y="157"/>
                </a:cubicBezTo>
                <a:cubicBezTo>
                  <a:pt x="45" y="172"/>
                  <a:pt x="45" y="172"/>
                  <a:pt x="45" y="172"/>
                </a:cubicBezTo>
                <a:cubicBezTo>
                  <a:pt x="127" y="172"/>
                  <a:pt x="127" y="172"/>
                  <a:pt x="127" y="172"/>
                </a:cubicBezTo>
                <a:cubicBezTo>
                  <a:pt x="127" y="147"/>
                  <a:pt x="127" y="147"/>
                  <a:pt x="127" y="147"/>
                </a:cubicBezTo>
                <a:cubicBezTo>
                  <a:pt x="127" y="146"/>
                  <a:pt x="127" y="145"/>
                  <a:pt x="127" y="144"/>
                </a:cubicBezTo>
                <a:cubicBezTo>
                  <a:pt x="129" y="139"/>
                  <a:pt x="132" y="134"/>
                  <a:pt x="136" y="128"/>
                </a:cubicBezTo>
                <a:cubicBezTo>
                  <a:pt x="145" y="115"/>
                  <a:pt x="155" y="98"/>
                  <a:pt x="155" y="70"/>
                </a:cubicBezTo>
                <a:cubicBezTo>
                  <a:pt x="155" y="70"/>
                  <a:pt x="155" y="70"/>
                  <a:pt x="155" y="70"/>
                </a:cubicBezTo>
                <a:cubicBezTo>
                  <a:pt x="155" y="69"/>
                  <a:pt x="155" y="69"/>
                  <a:pt x="155" y="69"/>
                </a:cubicBezTo>
                <a:close/>
                <a:moveTo>
                  <a:pt x="86" y="116"/>
                </a:moveTo>
                <a:cubicBezTo>
                  <a:pt x="60" y="116"/>
                  <a:pt x="39" y="95"/>
                  <a:pt x="39" y="69"/>
                </a:cubicBezTo>
                <a:cubicBezTo>
                  <a:pt x="39" y="43"/>
                  <a:pt x="60" y="22"/>
                  <a:pt x="86" y="22"/>
                </a:cubicBezTo>
                <a:cubicBezTo>
                  <a:pt x="111" y="22"/>
                  <a:pt x="132" y="43"/>
                  <a:pt x="132" y="69"/>
                </a:cubicBezTo>
                <a:cubicBezTo>
                  <a:pt x="132" y="95"/>
                  <a:pt x="111" y="116"/>
                  <a:pt x="86" y="116"/>
                </a:cubicBezTo>
                <a:close/>
                <a:moveTo>
                  <a:pt x="124" y="74"/>
                </a:moveTo>
                <a:cubicBezTo>
                  <a:pt x="124" y="64"/>
                  <a:pt x="124" y="64"/>
                  <a:pt x="124" y="64"/>
                </a:cubicBezTo>
                <a:cubicBezTo>
                  <a:pt x="113" y="60"/>
                  <a:pt x="113" y="60"/>
                  <a:pt x="113" y="60"/>
                </a:cubicBezTo>
                <a:cubicBezTo>
                  <a:pt x="113" y="59"/>
                  <a:pt x="112" y="57"/>
                  <a:pt x="112" y="56"/>
                </a:cubicBezTo>
                <a:cubicBezTo>
                  <a:pt x="116" y="45"/>
                  <a:pt x="116" y="45"/>
                  <a:pt x="116" y="45"/>
                </a:cubicBezTo>
                <a:cubicBezTo>
                  <a:pt x="109" y="38"/>
                  <a:pt x="109" y="38"/>
                  <a:pt x="109" y="38"/>
                </a:cubicBezTo>
                <a:cubicBezTo>
                  <a:pt x="99" y="43"/>
                  <a:pt x="99" y="43"/>
                  <a:pt x="99" y="43"/>
                </a:cubicBezTo>
                <a:cubicBezTo>
                  <a:pt x="97" y="42"/>
                  <a:pt x="96" y="42"/>
                  <a:pt x="95" y="41"/>
                </a:cubicBezTo>
                <a:cubicBezTo>
                  <a:pt x="90" y="30"/>
                  <a:pt x="90" y="30"/>
                  <a:pt x="90" y="30"/>
                </a:cubicBezTo>
                <a:cubicBezTo>
                  <a:pt x="81" y="30"/>
                  <a:pt x="81" y="30"/>
                  <a:pt x="81" y="30"/>
                </a:cubicBezTo>
                <a:cubicBezTo>
                  <a:pt x="76" y="41"/>
                  <a:pt x="76" y="41"/>
                  <a:pt x="76" y="41"/>
                </a:cubicBezTo>
                <a:cubicBezTo>
                  <a:pt x="75" y="42"/>
                  <a:pt x="74" y="42"/>
                  <a:pt x="73" y="43"/>
                </a:cubicBezTo>
                <a:cubicBezTo>
                  <a:pt x="62" y="38"/>
                  <a:pt x="62" y="38"/>
                  <a:pt x="62" y="38"/>
                </a:cubicBezTo>
                <a:cubicBezTo>
                  <a:pt x="55" y="45"/>
                  <a:pt x="55" y="45"/>
                  <a:pt x="55" y="45"/>
                </a:cubicBezTo>
                <a:cubicBezTo>
                  <a:pt x="60" y="56"/>
                  <a:pt x="60" y="56"/>
                  <a:pt x="60" y="56"/>
                </a:cubicBezTo>
                <a:cubicBezTo>
                  <a:pt x="59" y="57"/>
                  <a:pt x="58" y="59"/>
                  <a:pt x="58" y="60"/>
                </a:cubicBezTo>
                <a:cubicBezTo>
                  <a:pt x="47" y="64"/>
                  <a:pt x="47" y="64"/>
                  <a:pt x="47" y="64"/>
                </a:cubicBezTo>
                <a:cubicBezTo>
                  <a:pt x="47" y="74"/>
                  <a:pt x="47" y="74"/>
                  <a:pt x="47" y="74"/>
                </a:cubicBezTo>
                <a:cubicBezTo>
                  <a:pt x="58" y="78"/>
                  <a:pt x="58" y="78"/>
                  <a:pt x="58" y="78"/>
                </a:cubicBezTo>
                <a:cubicBezTo>
                  <a:pt x="58" y="80"/>
                  <a:pt x="59" y="81"/>
                  <a:pt x="60" y="82"/>
                </a:cubicBezTo>
                <a:cubicBezTo>
                  <a:pt x="55" y="93"/>
                  <a:pt x="55" y="93"/>
                  <a:pt x="55" y="93"/>
                </a:cubicBezTo>
                <a:cubicBezTo>
                  <a:pt x="62" y="100"/>
                  <a:pt x="62" y="100"/>
                  <a:pt x="62" y="100"/>
                </a:cubicBezTo>
                <a:cubicBezTo>
                  <a:pt x="73" y="95"/>
                  <a:pt x="73" y="95"/>
                  <a:pt x="73" y="95"/>
                </a:cubicBezTo>
                <a:cubicBezTo>
                  <a:pt x="74" y="96"/>
                  <a:pt x="75" y="96"/>
                  <a:pt x="76" y="97"/>
                </a:cubicBezTo>
                <a:cubicBezTo>
                  <a:pt x="81" y="108"/>
                  <a:pt x="81" y="108"/>
                  <a:pt x="81" y="108"/>
                </a:cubicBezTo>
                <a:cubicBezTo>
                  <a:pt x="90" y="108"/>
                  <a:pt x="90" y="108"/>
                  <a:pt x="90" y="108"/>
                </a:cubicBezTo>
                <a:cubicBezTo>
                  <a:pt x="95" y="97"/>
                  <a:pt x="95" y="97"/>
                  <a:pt x="95" y="97"/>
                </a:cubicBezTo>
                <a:cubicBezTo>
                  <a:pt x="96" y="96"/>
                  <a:pt x="97" y="96"/>
                  <a:pt x="99" y="95"/>
                </a:cubicBezTo>
                <a:cubicBezTo>
                  <a:pt x="109" y="100"/>
                  <a:pt x="109" y="100"/>
                  <a:pt x="109" y="100"/>
                </a:cubicBezTo>
                <a:cubicBezTo>
                  <a:pt x="116" y="93"/>
                  <a:pt x="116" y="93"/>
                  <a:pt x="116" y="93"/>
                </a:cubicBezTo>
                <a:cubicBezTo>
                  <a:pt x="112" y="82"/>
                  <a:pt x="112" y="82"/>
                  <a:pt x="112" y="82"/>
                </a:cubicBezTo>
                <a:cubicBezTo>
                  <a:pt x="112" y="81"/>
                  <a:pt x="113" y="80"/>
                  <a:pt x="113" y="78"/>
                </a:cubicBezTo>
                <a:lnTo>
                  <a:pt x="124" y="74"/>
                </a:lnTo>
                <a:close/>
                <a:moveTo>
                  <a:pt x="86" y="91"/>
                </a:moveTo>
                <a:cubicBezTo>
                  <a:pt x="74" y="91"/>
                  <a:pt x="64" y="81"/>
                  <a:pt x="64" y="69"/>
                </a:cubicBezTo>
                <a:cubicBezTo>
                  <a:pt x="64" y="57"/>
                  <a:pt x="74" y="47"/>
                  <a:pt x="86" y="47"/>
                </a:cubicBezTo>
                <a:cubicBezTo>
                  <a:pt x="97" y="47"/>
                  <a:pt x="107" y="57"/>
                  <a:pt x="107" y="69"/>
                </a:cubicBezTo>
                <a:cubicBezTo>
                  <a:pt x="107" y="81"/>
                  <a:pt x="97" y="91"/>
                  <a:pt x="86" y="91"/>
                </a:cubicBezTo>
                <a:close/>
                <a:moveTo>
                  <a:pt x="86" y="80"/>
                </a:moveTo>
                <a:cubicBezTo>
                  <a:pt x="79" y="80"/>
                  <a:pt x="75" y="75"/>
                  <a:pt x="75" y="69"/>
                </a:cubicBezTo>
                <a:cubicBezTo>
                  <a:pt x="75" y="63"/>
                  <a:pt x="79" y="58"/>
                  <a:pt x="86" y="58"/>
                </a:cubicBezTo>
                <a:cubicBezTo>
                  <a:pt x="92" y="58"/>
                  <a:pt x="97" y="63"/>
                  <a:pt x="97" y="69"/>
                </a:cubicBezTo>
                <a:cubicBezTo>
                  <a:pt x="97" y="75"/>
                  <a:pt x="92" y="80"/>
                  <a:pt x="86" y="80"/>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999999">
                  <a:lumMod val="50000"/>
                </a:srgbClr>
              </a:solidFill>
              <a:effectLst/>
              <a:uLnTx/>
              <a:uFillTx/>
              <a:latin typeface="Montserrat"/>
              <a:ea typeface="+mn-ea"/>
              <a:cs typeface="+mn-cs"/>
            </a:endParaRPr>
          </a:p>
        </p:txBody>
      </p:sp>
      <p:grpSp>
        <p:nvGrpSpPr>
          <p:cNvPr id="84" name="Group 83">
            <a:extLst>
              <a:ext uri="{FF2B5EF4-FFF2-40B4-BE49-F238E27FC236}">
                <a16:creationId xmlns:a16="http://schemas.microsoft.com/office/drawing/2014/main" id="{4D7C4B2A-5899-4092-96CE-8C4F5E4326DF}"/>
              </a:ext>
            </a:extLst>
          </p:cNvPr>
          <p:cNvGrpSpPr/>
          <p:nvPr/>
        </p:nvGrpSpPr>
        <p:grpSpPr>
          <a:xfrm>
            <a:off x="7703416" y="831659"/>
            <a:ext cx="3923109" cy="867730"/>
            <a:chOff x="8321356" y="816290"/>
            <a:chExt cx="2997625" cy="867730"/>
          </a:xfrm>
        </p:grpSpPr>
        <p:sp>
          <p:nvSpPr>
            <p:cNvPr id="80" name="Text Placeholder 53">
              <a:extLst>
                <a:ext uri="{FF2B5EF4-FFF2-40B4-BE49-F238E27FC236}">
                  <a16:creationId xmlns:a16="http://schemas.microsoft.com/office/drawing/2014/main" id="{CBBF6AD1-990E-484E-9780-2F21670F90F4}"/>
                </a:ext>
              </a:extLst>
            </p:cNvPr>
            <p:cNvSpPr txBox="1">
              <a:spLocks/>
            </p:cNvSpPr>
            <p:nvPr/>
          </p:nvSpPr>
          <p:spPr>
            <a:xfrm>
              <a:off x="8321356" y="1148397"/>
              <a:ext cx="2908412" cy="53562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GB" sz="1100" b="0" i="0" u="none" strike="noStrike" kern="1200" cap="none" spc="0" normalizeH="0" baseline="0" noProof="0" dirty="0">
                  <a:ln>
                    <a:noFill/>
                  </a:ln>
                  <a:solidFill>
                    <a:schemeClr val="bg1"/>
                  </a:solidFill>
                  <a:effectLst/>
                  <a:uLnTx/>
                  <a:uFillTx/>
                  <a:latin typeface="Montserrat Light" panose="00000400000000000000" pitchFamily="50" charset="-52"/>
                  <a:ea typeface="+mn-ea"/>
                  <a:cs typeface="+mn-cs"/>
                </a:rPr>
                <a:t>Pay the most attention to the core features at first: Add additional features as you grow and require them </a:t>
              </a:r>
              <a:endParaRPr kumimoji="0" lang="en-US" sz="1100" b="0" i="0" u="none" strike="noStrike" kern="1200" cap="none" spc="0" normalizeH="0" baseline="0" noProof="0" dirty="0">
                <a:ln>
                  <a:noFill/>
                </a:ln>
                <a:solidFill>
                  <a:schemeClr val="bg1"/>
                </a:solidFill>
                <a:effectLst/>
                <a:uLnTx/>
                <a:uFillTx/>
                <a:latin typeface="Montserrat Light" panose="00000400000000000000" pitchFamily="50" charset="-52"/>
                <a:ea typeface="+mn-ea"/>
                <a:cs typeface="+mn-cs"/>
              </a:endParaRPr>
            </a:p>
          </p:txBody>
        </p:sp>
        <p:sp>
          <p:nvSpPr>
            <p:cNvPr id="81" name="Text Placeholder 56">
              <a:extLst>
                <a:ext uri="{FF2B5EF4-FFF2-40B4-BE49-F238E27FC236}">
                  <a16:creationId xmlns:a16="http://schemas.microsoft.com/office/drawing/2014/main" id="{174C2C40-2ECB-4362-B6B8-497185A84001}"/>
                </a:ext>
              </a:extLst>
            </p:cNvPr>
            <p:cNvSpPr txBox="1">
              <a:spLocks/>
            </p:cNvSpPr>
            <p:nvPr/>
          </p:nvSpPr>
          <p:spPr>
            <a:xfrm>
              <a:off x="8321356" y="816290"/>
              <a:ext cx="2997625" cy="3743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schemeClr val="accent1"/>
                  </a:solidFill>
                  <a:effectLst/>
                  <a:uLnTx/>
                  <a:uFillTx/>
                  <a:latin typeface="Montserrat"/>
                  <a:ea typeface="+mn-ea"/>
                  <a:cs typeface="+mn-cs"/>
                </a:rPr>
                <a:t>1. Feature analysis and comparison</a:t>
              </a:r>
              <a:endParaRPr kumimoji="0" lang="ru-RU" sz="1600" b="1" i="0" u="none" strike="noStrike" kern="1200" cap="none" spc="0" normalizeH="0" baseline="0" noProof="0" dirty="0">
                <a:ln>
                  <a:noFill/>
                </a:ln>
                <a:solidFill>
                  <a:schemeClr val="accent1"/>
                </a:solidFill>
                <a:effectLst/>
                <a:uLnTx/>
                <a:uFillTx/>
                <a:latin typeface="Montserrat"/>
                <a:ea typeface="+mn-ea"/>
                <a:cs typeface="+mn-cs"/>
              </a:endParaRPr>
            </a:p>
          </p:txBody>
        </p:sp>
      </p:grpSp>
      <p:grpSp>
        <p:nvGrpSpPr>
          <p:cNvPr id="85" name="Group 84">
            <a:extLst>
              <a:ext uri="{FF2B5EF4-FFF2-40B4-BE49-F238E27FC236}">
                <a16:creationId xmlns:a16="http://schemas.microsoft.com/office/drawing/2014/main" id="{8562F1D8-7585-4134-8AEF-30EFAF8B4353}"/>
              </a:ext>
            </a:extLst>
          </p:cNvPr>
          <p:cNvGrpSpPr/>
          <p:nvPr/>
        </p:nvGrpSpPr>
        <p:grpSpPr>
          <a:xfrm>
            <a:off x="7703416" y="1883219"/>
            <a:ext cx="4054881" cy="867730"/>
            <a:chOff x="8321356" y="816290"/>
            <a:chExt cx="4054881" cy="867730"/>
          </a:xfrm>
        </p:grpSpPr>
        <p:sp>
          <p:nvSpPr>
            <p:cNvPr id="86" name="Text Placeholder 53">
              <a:extLst>
                <a:ext uri="{FF2B5EF4-FFF2-40B4-BE49-F238E27FC236}">
                  <a16:creationId xmlns:a16="http://schemas.microsoft.com/office/drawing/2014/main" id="{E558974C-E07B-40EC-9E64-5D294338A17C}"/>
                </a:ext>
              </a:extLst>
            </p:cNvPr>
            <p:cNvSpPr txBox="1">
              <a:spLocks/>
            </p:cNvSpPr>
            <p:nvPr/>
          </p:nvSpPr>
          <p:spPr>
            <a:xfrm>
              <a:off x="8321357" y="1148397"/>
              <a:ext cx="3732847" cy="53562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GB" sz="1100" b="0" i="0" u="none" strike="noStrike" kern="1200" cap="none" spc="0" normalizeH="0" baseline="0" noProof="0" dirty="0">
                  <a:ln>
                    <a:noFill/>
                  </a:ln>
                  <a:solidFill>
                    <a:schemeClr val="bg1"/>
                  </a:solidFill>
                  <a:effectLst/>
                  <a:uLnTx/>
                  <a:uFillTx/>
                  <a:latin typeface="Montserrat Light" panose="00000400000000000000" pitchFamily="50" charset="-52"/>
                  <a:ea typeface="+mn-ea"/>
                  <a:cs typeface="+mn-cs"/>
                </a:rPr>
                <a:t>When you’re looking to choose an email service provider, one of the first things to consider is how easy it will be to use. </a:t>
              </a:r>
              <a:endParaRPr kumimoji="0" lang="en-US" sz="1100" b="0" i="0" u="none" strike="noStrike" kern="1200" cap="none" spc="0" normalizeH="0" baseline="0" noProof="0" dirty="0">
                <a:ln>
                  <a:noFill/>
                </a:ln>
                <a:solidFill>
                  <a:schemeClr val="bg1"/>
                </a:solidFill>
                <a:effectLst/>
                <a:uLnTx/>
                <a:uFillTx/>
                <a:latin typeface="Montserrat Light" panose="00000400000000000000" pitchFamily="50" charset="-52"/>
                <a:ea typeface="+mn-ea"/>
                <a:cs typeface="+mn-cs"/>
              </a:endParaRPr>
            </a:p>
          </p:txBody>
        </p:sp>
        <p:sp>
          <p:nvSpPr>
            <p:cNvPr id="87" name="Text Placeholder 56">
              <a:extLst>
                <a:ext uri="{FF2B5EF4-FFF2-40B4-BE49-F238E27FC236}">
                  <a16:creationId xmlns:a16="http://schemas.microsoft.com/office/drawing/2014/main" id="{DF07B441-E5C3-4E76-BDA1-C6BA44717FE4}"/>
                </a:ext>
              </a:extLst>
            </p:cNvPr>
            <p:cNvSpPr txBox="1">
              <a:spLocks/>
            </p:cNvSpPr>
            <p:nvPr/>
          </p:nvSpPr>
          <p:spPr>
            <a:xfrm>
              <a:off x="8321356" y="816290"/>
              <a:ext cx="4054881" cy="3743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schemeClr val="accent1"/>
                  </a:solidFill>
                  <a:effectLst/>
                  <a:uLnTx/>
                  <a:uFillTx/>
                  <a:latin typeface="Montserrat"/>
                  <a:ea typeface="+mn-ea"/>
                  <a:cs typeface="+mn-cs"/>
                </a:rPr>
                <a:t>2. Don’t overlook user experience</a:t>
              </a:r>
              <a:endParaRPr kumimoji="0" lang="ru-RU" sz="1600" b="1" i="0" u="none" strike="noStrike" kern="1200" cap="none" spc="0" normalizeH="0" baseline="0" noProof="0" dirty="0">
                <a:ln>
                  <a:noFill/>
                </a:ln>
                <a:solidFill>
                  <a:schemeClr val="accent1"/>
                </a:solidFill>
                <a:effectLst/>
                <a:uLnTx/>
                <a:uFillTx/>
                <a:latin typeface="Montserrat"/>
                <a:ea typeface="+mn-ea"/>
                <a:cs typeface="+mn-cs"/>
              </a:endParaRPr>
            </a:p>
          </p:txBody>
        </p:sp>
      </p:grpSp>
      <p:grpSp>
        <p:nvGrpSpPr>
          <p:cNvPr id="88" name="Group 87">
            <a:extLst>
              <a:ext uri="{FF2B5EF4-FFF2-40B4-BE49-F238E27FC236}">
                <a16:creationId xmlns:a16="http://schemas.microsoft.com/office/drawing/2014/main" id="{767A947E-E17F-4EBE-A5E5-5B50EC4C6F31}"/>
              </a:ext>
            </a:extLst>
          </p:cNvPr>
          <p:cNvGrpSpPr/>
          <p:nvPr/>
        </p:nvGrpSpPr>
        <p:grpSpPr>
          <a:xfrm>
            <a:off x="7703417" y="3010979"/>
            <a:ext cx="3872895" cy="867730"/>
            <a:chOff x="8321357" y="816290"/>
            <a:chExt cx="2300923" cy="867730"/>
          </a:xfrm>
        </p:grpSpPr>
        <p:sp>
          <p:nvSpPr>
            <p:cNvPr id="89" name="Text Placeholder 53">
              <a:extLst>
                <a:ext uri="{FF2B5EF4-FFF2-40B4-BE49-F238E27FC236}">
                  <a16:creationId xmlns:a16="http://schemas.microsoft.com/office/drawing/2014/main" id="{159CB9E0-FD22-447B-9EAC-33CC6C20CC70}"/>
                </a:ext>
              </a:extLst>
            </p:cNvPr>
            <p:cNvSpPr txBox="1">
              <a:spLocks/>
            </p:cNvSpPr>
            <p:nvPr/>
          </p:nvSpPr>
          <p:spPr>
            <a:xfrm>
              <a:off x="8321357" y="1148397"/>
              <a:ext cx="2300923" cy="53562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GB" sz="1100" b="0" i="0" u="none" strike="noStrike" kern="1200" cap="none" spc="0" normalizeH="0" baseline="0" noProof="0" dirty="0">
                  <a:ln>
                    <a:noFill/>
                  </a:ln>
                  <a:solidFill>
                    <a:schemeClr val="bg1"/>
                  </a:solidFill>
                  <a:effectLst/>
                  <a:uLnTx/>
                  <a:uFillTx/>
                  <a:latin typeface="Montserrat Light" panose="00000400000000000000" pitchFamily="50" charset="-52"/>
                  <a:ea typeface="+mn-ea"/>
                  <a:cs typeface="+mn-cs"/>
                </a:rPr>
                <a:t>Cost efficiency is key when it comes to choosing an email service provider, in order to make the most out of your investment.</a:t>
              </a:r>
              <a:endParaRPr kumimoji="0" lang="en-US" sz="1100" b="0" i="0" u="none" strike="noStrike" kern="1200" cap="none" spc="0" normalizeH="0" baseline="0" noProof="0" dirty="0">
                <a:ln>
                  <a:noFill/>
                </a:ln>
                <a:solidFill>
                  <a:schemeClr val="bg1"/>
                </a:solidFill>
                <a:effectLst/>
                <a:uLnTx/>
                <a:uFillTx/>
                <a:latin typeface="Montserrat Light" panose="00000400000000000000" pitchFamily="50" charset="-52"/>
                <a:ea typeface="+mn-ea"/>
                <a:cs typeface="+mn-cs"/>
              </a:endParaRPr>
            </a:p>
          </p:txBody>
        </p:sp>
        <p:sp>
          <p:nvSpPr>
            <p:cNvPr id="90" name="Text Placeholder 56">
              <a:extLst>
                <a:ext uri="{FF2B5EF4-FFF2-40B4-BE49-F238E27FC236}">
                  <a16:creationId xmlns:a16="http://schemas.microsoft.com/office/drawing/2014/main" id="{C003B310-9548-4346-AB7A-5D6B33047CC7}"/>
                </a:ext>
              </a:extLst>
            </p:cNvPr>
            <p:cNvSpPr txBox="1">
              <a:spLocks/>
            </p:cNvSpPr>
            <p:nvPr/>
          </p:nvSpPr>
          <p:spPr>
            <a:xfrm>
              <a:off x="8321357" y="816290"/>
              <a:ext cx="2217719" cy="3743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schemeClr val="accent1"/>
                  </a:solidFill>
                  <a:effectLst/>
                  <a:uLnTx/>
                  <a:uFillTx/>
                  <a:latin typeface="Montserrat"/>
                  <a:ea typeface="+mn-ea"/>
                  <a:cs typeface="+mn-cs"/>
                </a:rPr>
                <a:t>3. Evaluate the costs</a:t>
              </a:r>
              <a:endParaRPr kumimoji="0" lang="ru-RU" sz="1600" b="1" i="0" u="none" strike="noStrike" kern="1200" cap="none" spc="0" normalizeH="0" baseline="0" noProof="0" dirty="0">
                <a:ln>
                  <a:noFill/>
                </a:ln>
                <a:solidFill>
                  <a:schemeClr val="accent1"/>
                </a:solidFill>
                <a:effectLst/>
                <a:uLnTx/>
                <a:uFillTx/>
                <a:latin typeface="Montserrat"/>
                <a:ea typeface="+mn-ea"/>
                <a:cs typeface="+mn-cs"/>
              </a:endParaRPr>
            </a:p>
          </p:txBody>
        </p:sp>
      </p:grpSp>
      <p:grpSp>
        <p:nvGrpSpPr>
          <p:cNvPr id="91" name="Group 90">
            <a:extLst>
              <a:ext uri="{FF2B5EF4-FFF2-40B4-BE49-F238E27FC236}">
                <a16:creationId xmlns:a16="http://schemas.microsoft.com/office/drawing/2014/main" id="{F8296E4D-275D-483E-B295-9AB358C71770}"/>
              </a:ext>
            </a:extLst>
          </p:cNvPr>
          <p:cNvGrpSpPr/>
          <p:nvPr/>
        </p:nvGrpSpPr>
        <p:grpSpPr>
          <a:xfrm>
            <a:off x="7703417" y="4115879"/>
            <a:ext cx="4158731" cy="867730"/>
            <a:chOff x="8321357" y="816290"/>
            <a:chExt cx="2300923" cy="867730"/>
          </a:xfrm>
        </p:grpSpPr>
        <p:sp>
          <p:nvSpPr>
            <p:cNvPr id="92" name="Text Placeholder 53">
              <a:extLst>
                <a:ext uri="{FF2B5EF4-FFF2-40B4-BE49-F238E27FC236}">
                  <a16:creationId xmlns:a16="http://schemas.microsoft.com/office/drawing/2014/main" id="{AD0B6453-3BB8-4BAB-B629-CE1341195047}"/>
                </a:ext>
              </a:extLst>
            </p:cNvPr>
            <p:cNvSpPr txBox="1">
              <a:spLocks/>
            </p:cNvSpPr>
            <p:nvPr/>
          </p:nvSpPr>
          <p:spPr>
            <a:xfrm>
              <a:off x="8321357" y="1148397"/>
              <a:ext cx="2300923" cy="53562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GB" sz="1100" b="0" i="0" u="none" strike="noStrike" kern="1200" cap="none" spc="0" normalizeH="0" baseline="0" noProof="0" dirty="0">
                  <a:ln>
                    <a:noFill/>
                  </a:ln>
                  <a:solidFill>
                    <a:schemeClr val="bg1"/>
                  </a:solidFill>
                  <a:effectLst/>
                  <a:uLnTx/>
                  <a:uFillTx/>
                  <a:latin typeface="Montserrat Light" panose="00000400000000000000" pitchFamily="50" charset="-52"/>
                  <a:ea typeface="+mn-ea"/>
                  <a:cs typeface="+mn-cs"/>
                </a:rPr>
                <a:t>In the business-to-business world, reviews are a big help when it comes to choosing a provider. </a:t>
              </a:r>
              <a:endParaRPr kumimoji="0" lang="en-US" sz="1100" b="0" i="0" u="none" strike="noStrike" kern="1200" cap="none" spc="0" normalizeH="0" baseline="0" noProof="0" dirty="0">
                <a:ln>
                  <a:noFill/>
                </a:ln>
                <a:solidFill>
                  <a:schemeClr val="bg1"/>
                </a:solidFill>
                <a:effectLst/>
                <a:uLnTx/>
                <a:uFillTx/>
                <a:latin typeface="Montserrat Light" panose="00000400000000000000" pitchFamily="50" charset="-52"/>
                <a:ea typeface="+mn-ea"/>
                <a:cs typeface="+mn-cs"/>
              </a:endParaRPr>
            </a:p>
          </p:txBody>
        </p:sp>
        <p:sp>
          <p:nvSpPr>
            <p:cNvPr id="93" name="Text Placeholder 56">
              <a:extLst>
                <a:ext uri="{FF2B5EF4-FFF2-40B4-BE49-F238E27FC236}">
                  <a16:creationId xmlns:a16="http://schemas.microsoft.com/office/drawing/2014/main" id="{505811BF-1711-4EDF-A4B2-E8EEA72C1AD9}"/>
                </a:ext>
              </a:extLst>
            </p:cNvPr>
            <p:cNvSpPr txBox="1">
              <a:spLocks/>
            </p:cNvSpPr>
            <p:nvPr/>
          </p:nvSpPr>
          <p:spPr>
            <a:xfrm>
              <a:off x="8321357" y="816290"/>
              <a:ext cx="2300923" cy="3743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schemeClr val="accent1"/>
                  </a:solidFill>
                  <a:effectLst/>
                  <a:uLnTx/>
                  <a:uFillTx/>
                  <a:latin typeface="Montserrat"/>
                  <a:ea typeface="+mn-ea"/>
                  <a:cs typeface="+mn-cs"/>
                </a:rPr>
                <a:t>4. Check resources available</a:t>
              </a:r>
              <a:endParaRPr kumimoji="0" lang="ru-RU" sz="1600" b="1" i="0" u="none" strike="noStrike" kern="1200" cap="none" spc="0" normalizeH="0" baseline="0" noProof="0" dirty="0">
                <a:ln>
                  <a:noFill/>
                </a:ln>
                <a:solidFill>
                  <a:schemeClr val="accent1"/>
                </a:solidFill>
                <a:effectLst/>
                <a:uLnTx/>
                <a:uFillTx/>
                <a:latin typeface="Montserrat"/>
                <a:ea typeface="+mn-ea"/>
                <a:cs typeface="+mn-cs"/>
              </a:endParaRPr>
            </a:p>
          </p:txBody>
        </p:sp>
      </p:grpSp>
      <p:grpSp>
        <p:nvGrpSpPr>
          <p:cNvPr id="94" name="Group 93">
            <a:extLst>
              <a:ext uri="{FF2B5EF4-FFF2-40B4-BE49-F238E27FC236}">
                <a16:creationId xmlns:a16="http://schemas.microsoft.com/office/drawing/2014/main" id="{C685B272-B22F-47F3-82AF-F1728B77E4F3}"/>
              </a:ext>
            </a:extLst>
          </p:cNvPr>
          <p:cNvGrpSpPr/>
          <p:nvPr/>
        </p:nvGrpSpPr>
        <p:grpSpPr>
          <a:xfrm>
            <a:off x="7703417" y="5220779"/>
            <a:ext cx="4158731" cy="867730"/>
            <a:chOff x="8321357" y="816290"/>
            <a:chExt cx="2300923" cy="867730"/>
          </a:xfrm>
        </p:grpSpPr>
        <p:sp>
          <p:nvSpPr>
            <p:cNvPr id="95" name="Text Placeholder 53">
              <a:extLst>
                <a:ext uri="{FF2B5EF4-FFF2-40B4-BE49-F238E27FC236}">
                  <a16:creationId xmlns:a16="http://schemas.microsoft.com/office/drawing/2014/main" id="{EC2C44A3-FA1F-4FC4-AE43-2E304300C199}"/>
                </a:ext>
              </a:extLst>
            </p:cNvPr>
            <p:cNvSpPr txBox="1">
              <a:spLocks/>
            </p:cNvSpPr>
            <p:nvPr/>
          </p:nvSpPr>
          <p:spPr>
            <a:xfrm>
              <a:off x="8321357" y="1148397"/>
              <a:ext cx="2300923" cy="53562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GB" sz="1100" b="0" i="0" u="none" strike="noStrike" kern="1200" cap="none" spc="0" normalizeH="0" baseline="0" noProof="0" dirty="0">
                  <a:ln>
                    <a:noFill/>
                  </a:ln>
                  <a:solidFill>
                    <a:schemeClr val="bg1"/>
                  </a:solidFill>
                  <a:effectLst/>
                  <a:uLnTx/>
                  <a:uFillTx/>
                  <a:latin typeface="Montserrat Light" panose="00000400000000000000" pitchFamily="50" charset="-52"/>
                  <a:ea typeface="+mn-ea"/>
                  <a:cs typeface="+mn-cs"/>
                </a:rPr>
                <a:t>In the business-to-business world, reviews are a big help when it comes to choosing a provider. </a:t>
              </a:r>
            </a:p>
          </p:txBody>
        </p:sp>
        <p:sp>
          <p:nvSpPr>
            <p:cNvPr id="96" name="Text Placeholder 56">
              <a:extLst>
                <a:ext uri="{FF2B5EF4-FFF2-40B4-BE49-F238E27FC236}">
                  <a16:creationId xmlns:a16="http://schemas.microsoft.com/office/drawing/2014/main" id="{A2B9DAAD-A324-4607-9A40-DEE98DA5E134}"/>
                </a:ext>
              </a:extLst>
            </p:cNvPr>
            <p:cNvSpPr txBox="1">
              <a:spLocks/>
            </p:cNvSpPr>
            <p:nvPr/>
          </p:nvSpPr>
          <p:spPr>
            <a:xfrm>
              <a:off x="8321357" y="816290"/>
              <a:ext cx="2300923" cy="3743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schemeClr val="accent1"/>
                  </a:solidFill>
                  <a:effectLst/>
                  <a:uLnTx/>
                  <a:uFillTx/>
                  <a:latin typeface="Montserrat"/>
                  <a:ea typeface="+mn-ea"/>
                  <a:cs typeface="+mn-cs"/>
                </a:rPr>
                <a:t>5. LOOK FOR REVIEWS</a:t>
              </a:r>
              <a:endParaRPr kumimoji="0" lang="ru-RU" sz="1600" b="1" i="0" u="none" strike="noStrike" kern="1200" cap="none" spc="0" normalizeH="0" baseline="0" noProof="0" dirty="0">
                <a:ln>
                  <a:noFill/>
                </a:ln>
                <a:solidFill>
                  <a:schemeClr val="accent1"/>
                </a:solidFill>
                <a:effectLst/>
                <a:uLnTx/>
                <a:uFillTx/>
                <a:latin typeface="Montserrat"/>
                <a:ea typeface="+mn-ea"/>
                <a:cs typeface="+mn-cs"/>
              </a:endParaRPr>
            </a:p>
          </p:txBody>
        </p:sp>
      </p:grpSp>
      <p:pic>
        <p:nvPicPr>
          <p:cNvPr id="53" name="Picture 52">
            <a:extLst>
              <a:ext uri="{FF2B5EF4-FFF2-40B4-BE49-F238E27FC236}">
                <a16:creationId xmlns:a16="http://schemas.microsoft.com/office/drawing/2014/main" id="{0DC303D9-6F25-43D6-9823-D2683572FF33}"/>
              </a:ext>
            </a:extLst>
          </p:cNvPr>
          <p:cNvPicPr>
            <a:picLocks noChangeAspect="1"/>
          </p:cNvPicPr>
          <p:nvPr/>
        </p:nvPicPr>
        <p:blipFill>
          <a:blip r:embed="rId5"/>
          <a:stretch>
            <a:fillRect/>
          </a:stretch>
        </p:blipFill>
        <p:spPr>
          <a:xfrm>
            <a:off x="425277" y="4601379"/>
            <a:ext cx="1642999" cy="965262"/>
          </a:xfrm>
          <a:prstGeom prst="rect">
            <a:avLst/>
          </a:prstGeom>
        </p:spPr>
      </p:pic>
      <p:pic>
        <p:nvPicPr>
          <p:cNvPr id="54" name="Picture 53">
            <a:extLst>
              <a:ext uri="{FF2B5EF4-FFF2-40B4-BE49-F238E27FC236}">
                <a16:creationId xmlns:a16="http://schemas.microsoft.com/office/drawing/2014/main" id="{B9FC0F0E-B6A1-47E5-8A91-3BB091210632}"/>
              </a:ext>
            </a:extLst>
          </p:cNvPr>
          <p:cNvPicPr>
            <a:picLocks noChangeAspect="1"/>
          </p:cNvPicPr>
          <p:nvPr/>
        </p:nvPicPr>
        <p:blipFill>
          <a:blip r:embed="rId6"/>
          <a:stretch>
            <a:fillRect/>
          </a:stretch>
        </p:blipFill>
        <p:spPr>
          <a:xfrm>
            <a:off x="425277" y="342537"/>
            <a:ext cx="1849329" cy="789713"/>
          </a:xfrm>
          <a:prstGeom prst="rect">
            <a:avLst/>
          </a:prstGeom>
        </p:spPr>
      </p:pic>
      <p:pic>
        <p:nvPicPr>
          <p:cNvPr id="55" name="Picture 54">
            <a:extLst>
              <a:ext uri="{FF2B5EF4-FFF2-40B4-BE49-F238E27FC236}">
                <a16:creationId xmlns:a16="http://schemas.microsoft.com/office/drawing/2014/main" id="{2F07B49B-8CEB-455E-9702-14C5D8DF88E8}"/>
              </a:ext>
            </a:extLst>
          </p:cNvPr>
          <p:cNvPicPr>
            <a:picLocks noChangeAspect="1"/>
          </p:cNvPicPr>
          <p:nvPr/>
        </p:nvPicPr>
        <p:blipFill>
          <a:blip r:embed="rId7"/>
          <a:stretch>
            <a:fillRect/>
          </a:stretch>
        </p:blipFill>
        <p:spPr>
          <a:xfrm>
            <a:off x="433702" y="5730926"/>
            <a:ext cx="1642999" cy="694025"/>
          </a:xfrm>
          <a:prstGeom prst="rect">
            <a:avLst/>
          </a:prstGeom>
        </p:spPr>
      </p:pic>
      <p:pic>
        <p:nvPicPr>
          <p:cNvPr id="56" name="Picture 55">
            <a:extLst>
              <a:ext uri="{FF2B5EF4-FFF2-40B4-BE49-F238E27FC236}">
                <a16:creationId xmlns:a16="http://schemas.microsoft.com/office/drawing/2014/main" id="{B4C9BEDD-A0C8-401B-8BC6-4E012BE91A4D}"/>
              </a:ext>
            </a:extLst>
          </p:cNvPr>
          <p:cNvPicPr>
            <a:picLocks noChangeAspect="1"/>
          </p:cNvPicPr>
          <p:nvPr/>
        </p:nvPicPr>
        <p:blipFill>
          <a:blip r:embed="rId8"/>
          <a:stretch>
            <a:fillRect/>
          </a:stretch>
        </p:blipFill>
        <p:spPr>
          <a:xfrm>
            <a:off x="433703" y="1290931"/>
            <a:ext cx="1849329" cy="626507"/>
          </a:xfrm>
          <a:prstGeom prst="rect">
            <a:avLst/>
          </a:prstGeom>
        </p:spPr>
      </p:pic>
    </p:spTree>
    <p:extLst>
      <p:ext uri="{BB962C8B-B14F-4D97-AF65-F5344CB8AC3E}">
        <p14:creationId xmlns:p14="http://schemas.microsoft.com/office/powerpoint/2010/main" val="1539327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1000" fill="hold"/>
                                        <p:tgtEl>
                                          <p:spTgt spid="32"/>
                                        </p:tgtEl>
                                        <p:attrNameLst>
                                          <p:attrName>ppt_x</p:attrName>
                                        </p:attrNameLst>
                                      </p:cBhvr>
                                      <p:tavLst>
                                        <p:tav tm="0">
                                          <p:val>
                                            <p:strVal val="0-#ppt_w/2"/>
                                          </p:val>
                                        </p:tav>
                                        <p:tav tm="100000">
                                          <p:val>
                                            <p:strVal val="#ppt_x"/>
                                          </p:val>
                                        </p:tav>
                                      </p:tavLst>
                                    </p:anim>
                                    <p:anim calcmode="lin" valueType="num">
                                      <p:cBhvr additive="base">
                                        <p:cTn id="8" dur="1000" fill="hold"/>
                                        <p:tgtEl>
                                          <p:spTgt spid="32"/>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25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10" presetClass="entr" presetSubtype="0" fill="hold" grpId="0" nodeType="withEffect">
                                  <p:stCondLst>
                                    <p:cond delay="50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par>
                                <p:cTn id="15" presetID="10" presetClass="entr" presetSubtype="0" fill="hold" grpId="0" nodeType="withEffect">
                                  <p:stCondLst>
                                    <p:cond delay="75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10" presetClass="entr" presetSubtype="0" fill="hold" grpId="0" nodeType="withEffect">
                                  <p:stCondLst>
                                    <p:cond delay="100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par>
                                <p:cTn id="21" presetID="10" presetClass="entr" presetSubtype="0" fill="hold" grpId="0" nodeType="withEffect">
                                  <p:stCondLst>
                                    <p:cond delay="125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22" presetClass="entr" presetSubtype="8" fill="hold" grpId="0" nodeType="withEffect">
                                  <p:stCondLst>
                                    <p:cond delay="50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750"/>
                                        <p:tgtEl>
                                          <p:spTgt spid="6"/>
                                        </p:tgtEl>
                                      </p:cBhvr>
                                    </p:animEffect>
                                  </p:childTnLst>
                                </p:cTn>
                              </p:par>
                              <p:par>
                                <p:cTn id="27" presetID="22" presetClass="entr" presetSubtype="8" fill="hold" grpId="0" nodeType="withEffect">
                                  <p:stCondLst>
                                    <p:cond delay="75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750"/>
                                        <p:tgtEl>
                                          <p:spTgt spid="8"/>
                                        </p:tgtEl>
                                      </p:cBhvr>
                                    </p:animEffect>
                                  </p:childTnLst>
                                </p:cTn>
                              </p:par>
                              <p:par>
                                <p:cTn id="30" presetID="22" presetClass="entr" presetSubtype="8" fill="hold" grpId="0" nodeType="withEffect">
                                  <p:stCondLst>
                                    <p:cond delay="100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750"/>
                                        <p:tgtEl>
                                          <p:spTgt spid="10"/>
                                        </p:tgtEl>
                                      </p:cBhvr>
                                    </p:animEffect>
                                  </p:childTnLst>
                                </p:cTn>
                              </p:par>
                              <p:par>
                                <p:cTn id="33" presetID="22" presetClass="entr" presetSubtype="8" fill="hold" grpId="0" nodeType="withEffect">
                                  <p:stCondLst>
                                    <p:cond delay="125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750"/>
                                        <p:tgtEl>
                                          <p:spTgt spid="9"/>
                                        </p:tgtEl>
                                      </p:cBhvr>
                                    </p:animEffect>
                                  </p:childTnLst>
                                </p:cTn>
                              </p:par>
                              <p:par>
                                <p:cTn id="36" presetID="22" presetClass="entr" presetSubtype="8" fill="hold" grpId="0" nodeType="withEffect">
                                  <p:stCondLst>
                                    <p:cond delay="1500"/>
                                  </p:stCondLst>
                                  <p:childTnLst>
                                    <p:set>
                                      <p:cBhvr>
                                        <p:cTn id="37" dur="1" fill="hold">
                                          <p:stCondLst>
                                            <p:cond delay="0"/>
                                          </p:stCondLst>
                                        </p:cTn>
                                        <p:tgtEl>
                                          <p:spTgt spid="7"/>
                                        </p:tgtEl>
                                        <p:attrNameLst>
                                          <p:attrName>style.visibility</p:attrName>
                                        </p:attrNameLst>
                                      </p:cBhvr>
                                      <p:to>
                                        <p:strVal val="visible"/>
                                      </p:to>
                                    </p:set>
                                    <p:animEffect transition="in" filter="wipe(left)">
                                      <p:cBhvr>
                                        <p:cTn id="38" dur="750"/>
                                        <p:tgtEl>
                                          <p:spTgt spid="7"/>
                                        </p:tgtEl>
                                      </p:cBhvr>
                                    </p:animEffect>
                                  </p:childTnLst>
                                </p:cTn>
                              </p:par>
                              <p:par>
                                <p:cTn id="39" presetID="10" presetClass="entr" presetSubtype="0" fill="hold" grpId="0" nodeType="withEffect">
                                  <p:stCondLst>
                                    <p:cond delay="100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par>
                                <p:cTn id="42" presetID="10" presetClass="entr" presetSubtype="0" fill="hold" grpId="0" nodeType="withEffect">
                                  <p:stCondLst>
                                    <p:cond delay="125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childTnLst>
                                </p:cTn>
                              </p:par>
                              <p:par>
                                <p:cTn id="45" presetID="10" presetClass="entr" presetSubtype="0" fill="hold" grpId="0" nodeType="withEffect">
                                  <p:stCondLst>
                                    <p:cond delay="150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par>
                                <p:cTn id="48" presetID="10" presetClass="entr" presetSubtype="0" fill="hold" grpId="0" nodeType="withEffect">
                                  <p:stCondLst>
                                    <p:cond delay="175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500"/>
                                        <p:tgtEl>
                                          <p:spTgt spid="17"/>
                                        </p:tgtEl>
                                      </p:cBhvr>
                                    </p:animEffect>
                                  </p:childTnLst>
                                </p:cTn>
                              </p:par>
                              <p:par>
                                <p:cTn id="51" presetID="10" presetClass="entr" presetSubtype="0" fill="hold" grpId="0" nodeType="withEffect">
                                  <p:stCondLst>
                                    <p:cond delay="200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500"/>
                                        <p:tgtEl>
                                          <p:spTgt spid="16"/>
                                        </p:tgtEl>
                                      </p:cBhvr>
                                    </p:animEffect>
                                  </p:childTnLst>
                                </p:cTn>
                              </p:par>
                              <p:par>
                                <p:cTn id="54" presetID="2" presetClass="entr" presetSubtype="2" decel="100000" fill="hold" grpId="0" nodeType="withEffect">
                                  <p:stCondLst>
                                    <p:cond delay="125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750" fill="hold"/>
                                        <p:tgtEl>
                                          <p:spTgt spid="21"/>
                                        </p:tgtEl>
                                        <p:attrNameLst>
                                          <p:attrName>ppt_x</p:attrName>
                                        </p:attrNameLst>
                                      </p:cBhvr>
                                      <p:tavLst>
                                        <p:tav tm="0">
                                          <p:val>
                                            <p:strVal val="1+#ppt_w/2"/>
                                          </p:val>
                                        </p:tav>
                                        <p:tav tm="100000">
                                          <p:val>
                                            <p:strVal val="#ppt_x"/>
                                          </p:val>
                                        </p:tav>
                                      </p:tavLst>
                                    </p:anim>
                                    <p:anim calcmode="lin" valueType="num">
                                      <p:cBhvr additive="base">
                                        <p:cTn id="57" dur="750" fill="hold"/>
                                        <p:tgtEl>
                                          <p:spTgt spid="21"/>
                                        </p:tgtEl>
                                        <p:attrNameLst>
                                          <p:attrName>ppt_y</p:attrName>
                                        </p:attrNameLst>
                                      </p:cBhvr>
                                      <p:tavLst>
                                        <p:tav tm="0">
                                          <p:val>
                                            <p:strVal val="#ppt_y"/>
                                          </p:val>
                                        </p:tav>
                                        <p:tav tm="100000">
                                          <p:val>
                                            <p:strVal val="#ppt_y"/>
                                          </p:val>
                                        </p:tav>
                                      </p:tavLst>
                                    </p:anim>
                                  </p:childTnLst>
                                </p:cTn>
                              </p:par>
                              <p:par>
                                <p:cTn id="58" presetID="2" presetClass="entr" presetSubtype="2" decel="100000" fill="hold" grpId="0" nodeType="withEffect">
                                  <p:stCondLst>
                                    <p:cond delay="1500"/>
                                  </p:stCondLst>
                                  <p:childTnLst>
                                    <p:set>
                                      <p:cBhvr>
                                        <p:cTn id="59" dur="1" fill="hold">
                                          <p:stCondLst>
                                            <p:cond delay="0"/>
                                          </p:stCondLst>
                                        </p:cTn>
                                        <p:tgtEl>
                                          <p:spTgt spid="22"/>
                                        </p:tgtEl>
                                        <p:attrNameLst>
                                          <p:attrName>style.visibility</p:attrName>
                                        </p:attrNameLst>
                                      </p:cBhvr>
                                      <p:to>
                                        <p:strVal val="visible"/>
                                      </p:to>
                                    </p:set>
                                    <p:anim calcmode="lin" valueType="num">
                                      <p:cBhvr additive="base">
                                        <p:cTn id="60" dur="750" fill="hold"/>
                                        <p:tgtEl>
                                          <p:spTgt spid="22"/>
                                        </p:tgtEl>
                                        <p:attrNameLst>
                                          <p:attrName>ppt_x</p:attrName>
                                        </p:attrNameLst>
                                      </p:cBhvr>
                                      <p:tavLst>
                                        <p:tav tm="0">
                                          <p:val>
                                            <p:strVal val="1+#ppt_w/2"/>
                                          </p:val>
                                        </p:tav>
                                        <p:tav tm="100000">
                                          <p:val>
                                            <p:strVal val="#ppt_x"/>
                                          </p:val>
                                        </p:tav>
                                      </p:tavLst>
                                    </p:anim>
                                    <p:anim calcmode="lin" valueType="num">
                                      <p:cBhvr additive="base">
                                        <p:cTn id="61" dur="750" fill="hold"/>
                                        <p:tgtEl>
                                          <p:spTgt spid="22"/>
                                        </p:tgtEl>
                                        <p:attrNameLst>
                                          <p:attrName>ppt_y</p:attrName>
                                        </p:attrNameLst>
                                      </p:cBhvr>
                                      <p:tavLst>
                                        <p:tav tm="0">
                                          <p:val>
                                            <p:strVal val="#ppt_y"/>
                                          </p:val>
                                        </p:tav>
                                        <p:tav tm="100000">
                                          <p:val>
                                            <p:strVal val="#ppt_y"/>
                                          </p:val>
                                        </p:tav>
                                      </p:tavLst>
                                    </p:anim>
                                  </p:childTnLst>
                                </p:cTn>
                              </p:par>
                              <p:par>
                                <p:cTn id="62" presetID="2" presetClass="entr" presetSubtype="2" decel="100000" fill="hold" grpId="0" nodeType="withEffect">
                                  <p:stCondLst>
                                    <p:cond delay="175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750" fill="hold"/>
                                        <p:tgtEl>
                                          <p:spTgt spid="23"/>
                                        </p:tgtEl>
                                        <p:attrNameLst>
                                          <p:attrName>ppt_x</p:attrName>
                                        </p:attrNameLst>
                                      </p:cBhvr>
                                      <p:tavLst>
                                        <p:tav tm="0">
                                          <p:val>
                                            <p:strVal val="1+#ppt_w/2"/>
                                          </p:val>
                                        </p:tav>
                                        <p:tav tm="100000">
                                          <p:val>
                                            <p:strVal val="#ppt_x"/>
                                          </p:val>
                                        </p:tav>
                                      </p:tavLst>
                                    </p:anim>
                                    <p:anim calcmode="lin" valueType="num">
                                      <p:cBhvr additive="base">
                                        <p:cTn id="65" dur="750" fill="hold"/>
                                        <p:tgtEl>
                                          <p:spTgt spid="23"/>
                                        </p:tgtEl>
                                        <p:attrNameLst>
                                          <p:attrName>ppt_y</p:attrName>
                                        </p:attrNameLst>
                                      </p:cBhvr>
                                      <p:tavLst>
                                        <p:tav tm="0">
                                          <p:val>
                                            <p:strVal val="#ppt_y"/>
                                          </p:val>
                                        </p:tav>
                                        <p:tav tm="100000">
                                          <p:val>
                                            <p:strVal val="#ppt_y"/>
                                          </p:val>
                                        </p:tav>
                                      </p:tavLst>
                                    </p:anim>
                                  </p:childTnLst>
                                </p:cTn>
                              </p:par>
                              <p:par>
                                <p:cTn id="66" presetID="2" presetClass="entr" presetSubtype="2" decel="100000" fill="hold" grpId="0" nodeType="withEffect">
                                  <p:stCondLst>
                                    <p:cond delay="2000"/>
                                  </p:stCondLst>
                                  <p:childTnLst>
                                    <p:set>
                                      <p:cBhvr>
                                        <p:cTn id="67" dur="1" fill="hold">
                                          <p:stCondLst>
                                            <p:cond delay="0"/>
                                          </p:stCondLst>
                                        </p:cTn>
                                        <p:tgtEl>
                                          <p:spTgt spid="24"/>
                                        </p:tgtEl>
                                        <p:attrNameLst>
                                          <p:attrName>style.visibility</p:attrName>
                                        </p:attrNameLst>
                                      </p:cBhvr>
                                      <p:to>
                                        <p:strVal val="visible"/>
                                      </p:to>
                                    </p:set>
                                    <p:anim calcmode="lin" valueType="num">
                                      <p:cBhvr additive="base">
                                        <p:cTn id="68" dur="750" fill="hold"/>
                                        <p:tgtEl>
                                          <p:spTgt spid="24"/>
                                        </p:tgtEl>
                                        <p:attrNameLst>
                                          <p:attrName>ppt_x</p:attrName>
                                        </p:attrNameLst>
                                      </p:cBhvr>
                                      <p:tavLst>
                                        <p:tav tm="0">
                                          <p:val>
                                            <p:strVal val="1+#ppt_w/2"/>
                                          </p:val>
                                        </p:tav>
                                        <p:tav tm="100000">
                                          <p:val>
                                            <p:strVal val="#ppt_x"/>
                                          </p:val>
                                        </p:tav>
                                      </p:tavLst>
                                    </p:anim>
                                    <p:anim calcmode="lin" valueType="num">
                                      <p:cBhvr additive="base">
                                        <p:cTn id="69" dur="750" fill="hold"/>
                                        <p:tgtEl>
                                          <p:spTgt spid="24"/>
                                        </p:tgtEl>
                                        <p:attrNameLst>
                                          <p:attrName>ppt_y</p:attrName>
                                        </p:attrNameLst>
                                      </p:cBhvr>
                                      <p:tavLst>
                                        <p:tav tm="0">
                                          <p:val>
                                            <p:strVal val="#ppt_y"/>
                                          </p:val>
                                        </p:tav>
                                        <p:tav tm="100000">
                                          <p:val>
                                            <p:strVal val="#ppt_y"/>
                                          </p:val>
                                        </p:tav>
                                      </p:tavLst>
                                    </p:anim>
                                  </p:childTnLst>
                                </p:cTn>
                              </p:par>
                              <p:par>
                                <p:cTn id="70" presetID="2" presetClass="entr" presetSubtype="2" decel="100000" fill="hold" grpId="0" nodeType="withEffect">
                                  <p:stCondLst>
                                    <p:cond delay="2250"/>
                                  </p:stCondLst>
                                  <p:childTnLst>
                                    <p:set>
                                      <p:cBhvr>
                                        <p:cTn id="71" dur="1" fill="hold">
                                          <p:stCondLst>
                                            <p:cond delay="0"/>
                                          </p:stCondLst>
                                        </p:cTn>
                                        <p:tgtEl>
                                          <p:spTgt spid="25"/>
                                        </p:tgtEl>
                                        <p:attrNameLst>
                                          <p:attrName>style.visibility</p:attrName>
                                        </p:attrNameLst>
                                      </p:cBhvr>
                                      <p:to>
                                        <p:strVal val="visible"/>
                                      </p:to>
                                    </p:set>
                                    <p:anim calcmode="lin" valueType="num">
                                      <p:cBhvr additive="base">
                                        <p:cTn id="72" dur="750" fill="hold"/>
                                        <p:tgtEl>
                                          <p:spTgt spid="25"/>
                                        </p:tgtEl>
                                        <p:attrNameLst>
                                          <p:attrName>ppt_x</p:attrName>
                                        </p:attrNameLst>
                                      </p:cBhvr>
                                      <p:tavLst>
                                        <p:tav tm="0">
                                          <p:val>
                                            <p:strVal val="1+#ppt_w/2"/>
                                          </p:val>
                                        </p:tav>
                                        <p:tav tm="100000">
                                          <p:val>
                                            <p:strVal val="#ppt_x"/>
                                          </p:val>
                                        </p:tav>
                                      </p:tavLst>
                                    </p:anim>
                                    <p:anim calcmode="lin" valueType="num">
                                      <p:cBhvr additive="base">
                                        <p:cTn id="73" dur="750" fill="hold"/>
                                        <p:tgtEl>
                                          <p:spTgt spid="25"/>
                                        </p:tgtEl>
                                        <p:attrNameLst>
                                          <p:attrName>ppt_y</p:attrName>
                                        </p:attrNameLst>
                                      </p:cBhvr>
                                      <p:tavLst>
                                        <p:tav tm="0">
                                          <p:val>
                                            <p:strVal val="#ppt_y"/>
                                          </p:val>
                                        </p:tav>
                                        <p:tav tm="100000">
                                          <p:val>
                                            <p:strVal val="#ppt_y"/>
                                          </p:val>
                                        </p:tav>
                                      </p:tavLst>
                                    </p:anim>
                                  </p:childTnLst>
                                </p:cTn>
                              </p:par>
                              <p:par>
                                <p:cTn id="74" presetID="10" presetClass="entr" presetSubtype="0" fill="hold" grpId="0" nodeType="withEffect">
                                  <p:stCondLst>
                                    <p:cond delay="1750"/>
                                  </p:stCondLst>
                                  <p:childTnLst>
                                    <p:set>
                                      <p:cBhvr>
                                        <p:cTn id="75" dur="1" fill="hold">
                                          <p:stCondLst>
                                            <p:cond delay="0"/>
                                          </p:stCondLst>
                                        </p:cTn>
                                        <p:tgtEl>
                                          <p:spTgt spid="77"/>
                                        </p:tgtEl>
                                        <p:attrNameLst>
                                          <p:attrName>style.visibility</p:attrName>
                                        </p:attrNameLst>
                                      </p:cBhvr>
                                      <p:to>
                                        <p:strVal val="visible"/>
                                      </p:to>
                                    </p:set>
                                    <p:animEffect transition="in" filter="fade">
                                      <p:cBhvr>
                                        <p:cTn id="76" dur="500"/>
                                        <p:tgtEl>
                                          <p:spTgt spid="77"/>
                                        </p:tgtEl>
                                      </p:cBhvr>
                                    </p:animEffect>
                                  </p:childTnLst>
                                </p:cTn>
                              </p:par>
                              <p:par>
                                <p:cTn id="77" presetID="10" presetClass="entr" presetSubtype="0" fill="hold" grpId="0" nodeType="withEffect">
                                  <p:stCondLst>
                                    <p:cond delay="200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500"/>
                                        <p:tgtEl>
                                          <p:spTgt spid="76"/>
                                        </p:tgtEl>
                                      </p:cBhvr>
                                    </p:animEffect>
                                  </p:childTnLst>
                                </p:cTn>
                              </p:par>
                              <p:par>
                                <p:cTn id="80" presetID="10" presetClass="entr" presetSubtype="0" fill="hold" grpId="0" nodeType="withEffect">
                                  <p:stCondLst>
                                    <p:cond delay="225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500"/>
                                        <p:tgtEl>
                                          <p:spTgt spid="74"/>
                                        </p:tgtEl>
                                      </p:cBhvr>
                                    </p:animEffect>
                                  </p:childTnLst>
                                </p:cTn>
                              </p:par>
                              <p:par>
                                <p:cTn id="83" presetID="10" presetClass="entr" presetSubtype="0" fill="hold" grpId="0" nodeType="withEffect">
                                  <p:stCondLst>
                                    <p:cond delay="2500"/>
                                  </p:stCondLst>
                                  <p:childTnLst>
                                    <p:set>
                                      <p:cBhvr>
                                        <p:cTn id="84" dur="1" fill="hold">
                                          <p:stCondLst>
                                            <p:cond delay="0"/>
                                          </p:stCondLst>
                                        </p:cTn>
                                        <p:tgtEl>
                                          <p:spTgt spid="78"/>
                                        </p:tgtEl>
                                        <p:attrNameLst>
                                          <p:attrName>style.visibility</p:attrName>
                                        </p:attrNameLst>
                                      </p:cBhvr>
                                      <p:to>
                                        <p:strVal val="visible"/>
                                      </p:to>
                                    </p:set>
                                    <p:animEffect transition="in" filter="fade">
                                      <p:cBhvr>
                                        <p:cTn id="85" dur="500"/>
                                        <p:tgtEl>
                                          <p:spTgt spid="78"/>
                                        </p:tgtEl>
                                      </p:cBhvr>
                                    </p:animEffect>
                                  </p:childTnLst>
                                </p:cTn>
                              </p:par>
                              <p:par>
                                <p:cTn id="86" presetID="10" presetClass="entr" presetSubtype="0" fill="hold" grpId="0" nodeType="withEffect">
                                  <p:stCondLst>
                                    <p:cond delay="2750"/>
                                  </p:stCondLst>
                                  <p:childTnLst>
                                    <p:set>
                                      <p:cBhvr>
                                        <p:cTn id="87" dur="1" fill="hold">
                                          <p:stCondLst>
                                            <p:cond delay="0"/>
                                          </p:stCondLst>
                                        </p:cTn>
                                        <p:tgtEl>
                                          <p:spTgt spid="75"/>
                                        </p:tgtEl>
                                        <p:attrNameLst>
                                          <p:attrName>style.visibility</p:attrName>
                                        </p:attrNameLst>
                                      </p:cBhvr>
                                      <p:to>
                                        <p:strVal val="visible"/>
                                      </p:to>
                                    </p:set>
                                    <p:animEffect transition="in" filter="fade">
                                      <p:cBhvr>
                                        <p:cTn id="88" dur="500"/>
                                        <p:tgtEl>
                                          <p:spTgt spid="75"/>
                                        </p:tgtEl>
                                      </p:cBhvr>
                                    </p:animEffect>
                                  </p:childTnLst>
                                </p:cTn>
                              </p:par>
                              <p:par>
                                <p:cTn id="89" presetID="10" presetClass="entr" presetSubtype="0" fill="hold" nodeType="withEffect">
                                  <p:stCondLst>
                                    <p:cond delay="2000"/>
                                  </p:stCondLst>
                                  <p:childTnLst>
                                    <p:set>
                                      <p:cBhvr>
                                        <p:cTn id="90" dur="1" fill="hold">
                                          <p:stCondLst>
                                            <p:cond delay="0"/>
                                          </p:stCondLst>
                                        </p:cTn>
                                        <p:tgtEl>
                                          <p:spTgt spid="84"/>
                                        </p:tgtEl>
                                        <p:attrNameLst>
                                          <p:attrName>style.visibility</p:attrName>
                                        </p:attrNameLst>
                                      </p:cBhvr>
                                      <p:to>
                                        <p:strVal val="visible"/>
                                      </p:to>
                                    </p:set>
                                    <p:animEffect transition="in" filter="fade">
                                      <p:cBhvr>
                                        <p:cTn id="91" dur="500"/>
                                        <p:tgtEl>
                                          <p:spTgt spid="84"/>
                                        </p:tgtEl>
                                      </p:cBhvr>
                                    </p:animEffect>
                                  </p:childTnLst>
                                </p:cTn>
                              </p:par>
                              <p:par>
                                <p:cTn id="92" presetID="10" presetClass="entr" presetSubtype="0" fill="hold" nodeType="withEffect">
                                  <p:stCondLst>
                                    <p:cond delay="2250"/>
                                  </p:stCondLst>
                                  <p:childTnLst>
                                    <p:set>
                                      <p:cBhvr>
                                        <p:cTn id="93" dur="1" fill="hold">
                                          <p:stCondLst>
                                            <p:cond delay="0"/>
                                          </p:stCondLst>
                                        </p:cTn>
                                        <p:tgtEl>
                                          <p:spTgt spid="85"/>
                                        </p:tgtEl>
                                        <p:attrNameLst>
                                          <p:attrName>style.visibility</p:attrName>
                                        </p:attrNameLst>
                                      </p:cBhvr>
                                      <p:to>
                                        <p:strVal val="visible"/>
                                      </p:to>
                                    </p:set>
                                    <p:animEffect transition="in" filter="fade">
                                      <p:cBhvr>
                                        <p:cTn id="94" dur="500"/>
                                        <p:tgtEl>
                                          <p:spTgt spid="85"/>
                                        </p:tgtEl>
                                      </p:cBhvr>
                                    </p:animEffect>
                                  </p:childTnLst>
                                </p:cTn>
                              </p:par>
                              <p:par>
                                <p:cTn id="95" presetID="10" presetClass="entr" presetSubtype="0" fill="hold" nodeType="withEffect">
                                  <p:stCondLst>
                                    <p:cond delay="2500"/>
                                  </p:stCondLst>
                                  <p:childTnLst>
                                    <p:set>
                                      <p:cBhvr>
                                        <p:cTn id="96" dur="1" fill="hold">
                                          <p:stCondLst>
                                            <p:cond delay="0"/>
                                          </p:stCondLst>
                                        </p:cTn>
                                        <p:tgtEl>
                                          <p:spTgt spid="88"/>
                                        </p:tgtEl>
                                        <p:attrNameLst>
                                          <p:attrName>style.visibility</p:attrName>
                                        </p:attrNameLst>
                                      </p:cBhvr>
                                      <p:to>
                                        <p:strVal val="visible"/>
                                      </p:to>
                                    </p:set>
                                    <p:animEffect transition="in" filter="fade">
                                      <p:cBhvr>
                                        <p:cTn id="97" dur="500"/>
                                        <p:tgtEl>
                                          <p:spTgt spid="88"/>
                                        </p:tgtEl>
                                      </p:cBhvr>
                                    </p:animEffect>
                                  </p:childTnLst>
                                </p:cTn>
                              </p:par>
                              <p:par>
                                <p:cTn id="98" presetID="10" presetClass="entr" presetSubtype="0" fill="hold" nodeType="withEffect">
                                  <p:stCondLst>
                                    <p:cond delay="2750"/>
                                  </p:stCondLst>
                                  <p:childTnLst>
                                    <p:set>
                                      <p:cBhvr>
                                        <p:cTn id="99" dur="1" fill="hold">
                                          <p:stCondLst>
                                            <p:cond delay="0"/>
                                          </p:stCondLst>
                                        </p:cTn>
                                        <p:tgtEl>
                                          <p:spTgt spid="91"/>
                                        </p:tgtEl>
                                        <p:attrNameLst>
                                          <p:attrName>style.visibility</p:attrName>
                                        </p:attrNameLst>
                                      </p:cBhvr>
                                      <p:to>
                                        <p:strVal val="visible"/>
                                      </p:to>
                                    </p:set>
                                    <p:animEffect transition="in" filter="fade">
                                      <p:cBhvr>
                                        <p:cTn id="100" dur="500"/>
                                        <p:tgtEl>
                                          <p:spTgt spid="91"/>
                                        </p:tgtEl>
                                      </p:cBhvr>
                                    </p:animEffect>
                                  </p:childTnLst>
                                </p:cTn>
                              </p:par>
                              <p:par>
                                <p:cTn id="101" presetID="10" presetClass="entr" presetSubtype="0" fill="hold" nodeType="withEffect">
                                  <p:stCondLst>
                                    <p:cond delay="3000"/>
                                  </p:stCondLst>
                                  <p:childTnLst>
                                    <p:set>
                                      <p:cBhvr>
                                        <p:cTn id="102" dur="1" fill="hold">
                                          <p:stCondLst>
                                            <p:cond delay="0"/>
                                          </p:stCondLst>
                                        </p:cTn>
                                        <p:tgtEl>
                                          <p:spTgt spid="94"/>
                                        </p:tgtEl>
                                        <p:attrNameLst>
                                          <p:attrName>style.visibility</p:attrName>
                                        </p:attrNameLst>
                                      </p:cBhvr>
                                      <p:to>
                                        <p:strVal val="visible"/>
                                      </p:to>
                                    </p:set>
                                    <p:animEffect transition="in" filter="fade">
                                      <p:cBhvr>
                                        <p:cTn id="103"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32" grpId="0" animBg="1"/>
      <p:bldP spid="74" grpId="0" animBg="1"/>
      <p:bldP spid="75" grpId="0" animBg="1"/>
      <p:bldP spid="76" grpId="0" animBg="1"/>
      <p:bldP spid="77" grpId="0" animBg="1"/>
      <p:bldP spid="7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pic>
        <p:nvPicPr>
          <p:cNvPr id="252" name="Google Shape;252;p12"/>
          <p:cNvPicPr preferRelativeResize="0"/>
          <p:nvPr/>
        </p:nvPicPr>
        <p:blipFill rotWithShape="1">
          <a:blip r:embed="rId3">
            <a:alphaModFix/>
          </a:blip>
          <a:srcRect l="2481" r="2480"/>
          <a:stretch/>
        </p:blipFill>
        <p:spPr>
          <a:xfrm>
            <a:off x="0" y="0"/>
            <a:ext cx="12192000" cy="6858000"/>
          </a:xfrm>
          <a:prstGeom prst="rect">
            <a:avLst/>
          </a:prstGeom>
          <a:noFill/>
          <a:ln>
            <a:noFill/>
          </a:ln>
        </p:spPr>
      </p:pic>
      <p:sp>
        <p:nvSpPr>
          <p:cNvPr id="259" name="Google Shape;259;p12"/>
          <p:cNvSpPr txBox="1"/>
          <p:nvPr/>
        </p:nvSpPr>
        <p:spPr>
          <a:xfrm>
            <a:off x="1122069" y="1755398"/>
            <a:ext cx="10107277" cy="689420"/>
          </a:xfrm>
          <a:prstGeom prst="rect">
            <a:avLst/>
          </a:prstGeom>
          <a:noFill/>
          <a:ln>
            <a:noFill/>
          </a:ln>
        </p:spPr>
        <p:txBody>
          <a:bodyPr spcFirstLastPara="1" wrap="square" lIns="0" tIns="0" rIns="0" bIns="0" anchor="t" anchorCtr="0">
            <a:spAutoFit/>
          </a:bodyPr>
          <a:lstStyle/>
          <a:p>
            <a:pPr marL="0" marR="0" lvl="0" indent="0" algn="l" defTabSz="609630" rtl="0" eaLnBrk="1" fontAlgn="auto" latinLnBrk="0" hangingPunct="1">
              <a:lnSpc>
                <a:spcPct val="14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Poppins"/>
                <a:ea typeface="Poppins"/>
                <a:cs typeface="Poppins"/>
                <a:sym typeface="Poppins"/>
              </a:rPr>
              <a:t>Our program is available for FREE, thanks to our sponsors. Moreover, our valued Ecommerce Campers have access to exclusive discounts as a benefit offered by our partners.</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270" name="Google Shape;270;p12"/>
          <p:cNvSpPr txBox="1"/>
          <p:nvPr/>
        </p:nvSpPr>
        <p:spPr>
          <a:xfrm>
            <a:off x="1122069" y="6134100"/>
            <a:ext cx="1822053" cy="258340"/>
          </a:xfrm>
          <a:prstGeom prst="rect">
            <a:avLst/>
          </a:prstGeom>
          <a:noFill/>
          <a:ln>
            <a:noFill/>
          </a:ln>
        </p:spPr>
        <p:txBody>
          <a:bodyPr spcFirstLastPara="1" wrap="square" lIns="0" tIns="0" rIns="0" bIns="0" anchor="t" anchorCtr="0">
            <a:spAutoFit/>
          </a:bodyPr>
          <a:lstStyle/>
          <a:p>
            <a:pPr marL="0" marR="0" lvl="0" indent="0" algn="l" defTabSz="609630" rtl="0" eaLnBrk="1" fontAlgn="auto" latinLnBrk="0" hangingPunct="1">
              <a:lnSpc>
                <a:spcPct val="140022"/>
              </a:lnSpc>
              <a:spcBef>
                <a:spcPts val="0"/>
              </a:spcBef>
              <a:spcAft>
                <a:spcPts val="0"/>
              </a:spcAft>
              <a:buClrTx/>
              <a:buSzTx/>
              <a:buFontTx/>
              <a:buNone/>
              <a:tabLst/>
              <a:defRPr/>
            </a:pPr>
            <a:r>
              <a:rPr kumimoji="0" lang="en-US" sz="1199" b="0" i="0" u="none" strike="noStrike" kern="1200" cap="none" spc="0" normalizeH="0" baseline="0" noProof="0">
                <a:ln>
                  <a:noFill/>
                </a:ln>
                <a:solidFill>
                  <a:srgbClr val="F766AB"/>
                </a:solidFill>
                <a:effectLst/>
                <a:uLnTx/>
                <a:uFillTx/>
                <a:latin typeface="Poppins"/>
                <a:ea typeface="Poppins"/>
                <a:cs typeface="Poppins"/>
                <a:sym typeface="Poppins"/>
              </a:rPr>
              <a:t>ecommercecamp.co.uk</a:t>
            </a:r>
            <a:endParaRPr kumimoji="0" sz="1200" b="0" i="0" u="none" strike="noStrike" kern="1200" cap="none" spc="0" normalizeH="0" baseline="0" noProof="0">
              <a:ln>
                <a:noFill/>
              </a:ln>
              <a:solidFill>
                <a:prstClr val="black"/>
              </a:solidFill>
              <a:effectLst/>
              <a:uLnTx/>
              <a:uFillTx/>
              <a:latin typeface="Calibri"/>
              <a:ea typeface="+mn-ea"/>
              <a:cs typeface="+mn-cs"/>
            </a:endParaRPr>
          </a:p>
        </p:txBody>
      </p:sp>
      <p:pic>
        <p:nvPicPr>
          <p:cNvPr id="3" name="Picture 2">
            <a:hlinkClick r:id="rId4"/>
            <a:extLst>
              <a:ext uri="{FF2B5EF4-FFF2-40B4-BE49-F238E27FC236}">
                <a16:creationId xmlns:a16="http://schemas.microsoft.com/office/drawing/2014/main" id="{B8C7A932-A091-21E9-7C65-7CA8ED41EEEF}"/>
              </a:ext>
            </a:extLst>
          </p:cNvPr>
          <p:cNvPicPr>
            <a:picLocks noChangeAspect="1"/>
          </p:cNvPicPr>
          <p:nvPr/>
        </p:nvPicPr>
        <p:blipFill>
          <a:blip r:embed="rId5"/>
          <a:stretch>
            <a:fillRect/>
          </a:stretch>
        </p:blipFill>
        <p:spPr>
          <a:xfrm>
            <a:off x="3211059" y="2924208"/>
            <a:ext cx="1890001" cy="1260000"/>
          </a:xfrm>
          <a:prstGeom prst="rect">
            <a:avLst/>
          </a:prstGeom>
        </p:spPr>
      </p:pic>
      <p:pic>
        <p:nvPicPr>
          <p:cNvPr id="5" name="Picture 4">
            <a:hlinkClick r:id="rId6"/>
            <a:extLst>
              <a:ext uri="{FF2B5EF4-FFF2-40B4-BE49-F238E27FC236}">
                <a16:creationId xmlns:a16="http://schemas.microsoft.com/office/drawing/2014/main" id="{60B9F3C0-2577-24EB-E0D6-9BE1E49F9435}"/>
              </a:ext>
            </a:extLst>
          </p:cNvPr>
          <p:cNvPicPr>
            <a:picLocks noChangeAspect="1"/>
          </p:cNvPicPr>
          <p:nvPr/>
        </p:nvPicPr>
        <p:blipFill>
          <a:blip r:embed="rId7"/>
          <a:stretch>
            <a:fillRect/>
          </a:stretch>
        </p:blipFill>
        <p:spPr>
          <a:xfrm>
            <a:off x="1122069" y="4413183"/>
            <a:ext cx="1889999" cy="1260000"/>
          </a:xfrm>
          <a:prstGeom prst="rect">
            <a:avLst/>
          </a:prstGeom>
        </p:spPr>
      </p:pic>
      <p:pic>
        <p:nvPicPr>
          <p:cNvPr id="7" name="Picture 6">
            <a:hlinkClick r:id="rId8"/>
            <a:extLst>
              <a:ext uri="{FF2B5EF4-FFF2-40B4-BE49-F238E27FC236}">
                <a16:creationId xmlns:a16="http://schemas.microsoft.com/office/drawing/2014/main" id="{C690424F-2047-6140-F6F8-A0E1C8480E43}"/>
              </a:ext>
            </a:extLst>
          </p:cNvPr>
          <p:cNvPicPr>
            <a:picLocks noChangeAspect="1"/>
          </p:cNvPicPr>
          <p:nvPr/>
        </p:nvPicPr>
        <p:blipFill>
          <a:blip r:embed="rId9"/>
          <a:stretch>
            <a:fillRect/>
          </a:stretch>
        </p:blipFill>
        <p:spPr>
          <a:xfrm>
            <a:off x="1122068" y="2924208"/>
            <a:ext cx="1890001" cy="1260000"/>
          </a:xfrm>
          <a:prstGeom prst="rect">
            <a:avLst/>
          </a:prstGeom>
        </p:spPr>
      </p:pic>
      <p:pic>
        <p:nvPicPr>
          <p:cNvPr id="9" name="Picture 8">
            <a:hlinkClick r:id="rId10"/>
            <a:extLst>
              <a:ext uri="{FF2B5EF4-FFF2-40B4-BE49-F238E27FC236}">
                <a16:creationId xmlns:a16="http://schemas.microsoft.com/office/drawing/2014/main" id="{7F686976-AD00-120E-3E76-AFCCB212F5F8}"/>
              </a:ext>
            </a:extLst>
          </p:cNvPr>
          <p:cNvPicPr>
            <a:picLocks noChangeAspect="1"/>
          </p:cNvPicPr>
          <p:nvPr/>
        </p:nvPicPr>
        <p:blipFill>
          <a:blip r:embed="rId11"/>
          <a:stretch>
            <a:fillRect/>
          </a:stretch>
        </p:blipFill>
        <p:spPr>
          <a:xfrm>
            <a:off x="5300049" y="2924208"/>
            <a:ext cx="1890000" cy="1260000"/>
          </a:xfrm>
          <a:prstGeom prst="rect">
            <a:avLst/>
          </a:prstGeom>
        </p:spPr>
      </p:pic>
      <p:pic>
        <p:nvPicPr>
          <p:cNvPr id="11" name="Picture 10">
            <a:hlinkClick r:id="rId12"/>
            <a:extLst>
              <a:ext uri="{FF2B5EF4-FFF2-40B4-BE49-F238E27FC236}">
                <a16:creationId xmlns:a16="http://schemas.microsoft.com/office/drawing/2014/main" id="{F9565653-121C-FEE4-DC8F-448B18BBBD69}"/>
              </a:ext>
            </a:extLst>
          </p:cNvPr>
          <p:cNvPicPr>
            <a:picLocks noChangeAspect="1"/>
          </p:cNvPicPr>
          <p:nvPr/>
        </p:nvPicPr>
        <p:blipFill>
          <a:blip r:embed="rId13"/>
          <a:stretch>
            <a:fillRect/>
          </a:stretch>
        </p:blipFill>
        <p:spPr>
          <a:xfrm>
            <a:off x="7389039" y="2924208"/>
            <a:ext cx="1890000" cy="1260000"/>
          </a:xfrm>
          <a:prstGeom prst="rect">
            <a:avLst/>
          </a:prstGeom>
        </p:spPr>
      </p:pic>
      <p:pic>
        <p:nvPicPr>
          <p:cNvPr id="13" name="Picture 12">
            <a:hlinkClick r:id="rId14"/>
            <a:extLst>
              <a:ext uri="{FF2B5EF4-FFF2-40B4-BE49-F238E27FC236}">
                <a16:creationId xmlns:a16="http://schemas.microsoft.com/office/drawing/2014/main" id="{61F7A839-7D4E-2081-2BB9-BCC3BEB66768}"/>
              </a:ext>
            </a:extLst>
          </p:cNvPr>
          <p:cNvPicPr>
            <a:picLocks noChangeAspect="1"/>
          </p:cNvPicPr>
          <p:nvPr/>
        </p:nvPicPr>
        <p:blipFill>
          <a:blip r:embed="rId15"/>
          <a:stretch>
            <a:fillRect/>
          </a:stretch>
        </p:blipFill>
        <p:spPr>
          <a:xfrm>
            <a:off x="7404413" y="4413183"/>
            <a:ext cx="1890000" cy="1260000"/>
          </a:xfrm>
          <a:prstGeom prst="rect">
            <a:avLst/>
          </a:prstGeom>
        </p:spPr>
      </p:pic>
      <p:pic>
        <p:nvPicPr>
          <p:cNvPr id="15" name="Picture 14">
            <a:hlinkClick r:id="rId16"/>
            <a:extLst>
              <a:ext uri="{FF2B5EF4-FFF2-40B4-BE49-F238E27FC236}">
                <a16:creationId xmlns:a16="http://schemas.microsoft.com/office/drawing/2014/main" id="{9D2C6326-A034-5B77-1A1F-3BF10390758E}"/>
              </a:ext>
            </a:extLst>
          </p:cNvPr>
          <p:cNvPicPr>
            <a:picLocks noChangeAspect="1"/>
          </p:cNvPicPr>
          <p:nvPr/>
        </p:nvPicPr>
        <p:blipFill>
          <a:blip r:embed="rId17"/>
          <a:stretch>
            <a:fillRect/>
          </a:stretch>
        </p:blipFill>
        <p:spPr>
          <a:xfrm>
            <a:off x="3216750" y="4413184"/>
            <a:ext cx="1888301" cy="1258867"/>
          </a:xfrm>
          <a:prstGeom prst="rect">
            <a:avLst/>
          </a:prstGeom>
        </p:spPr>
      </p:pic>
      <p:pic>
        <p:nvPicPr>
          <p:cNvPr id="17" name="Picture 16">
            <a:hlinkClick r:id="rId18"/>
            <a:extLst>
              <a:ext uri="{FF2B5EF4-FFF2-40B4-BE49-F238E27FC236}">
                <a16:creationId xmlns:a16="http://schemas.microsoft.com/office/drawing/2014/main" id="{2F6B1D23-2D6A-056B-7644-B4B656E33247}"/>
              </a:ext>
            </a:extLst>
          </p:cNvPr>
          <p:cNvPicPr>
            <a:picLocks noChangeAspect="1"/>
          </p:cNvPicPr>
          <p:nvPr/>
        </p:nvPicPr>
        <p:blipFill>
          <a:blip r:embed="rId19"/>
          <a:stretch>
            <a:fillRect/>
          </a:stretch>
        </p:blipFill>
        <p:spPr>
          <a:xfrm>
            <a:off x="5309732" y="4413183"/>
            <a:ext cx="1890000" cy="1260000"/>
          </a:xfrm>
          <a:prstGeom prst="rect">
            <a:avLst/>
          </a:prstGeom>
        </p:spPr>
      </p:pic>
      <p:sp>
        <p:nvSpPr>
          <p:cNvPr id="6" name="TextBox 6">
            <a:extLst>
              <a:ext uri="{FF2B5EF4-FFF2-40B4-BE49-F238E27FC236}">
                <a16:creationId xmlns:a16="http://schemas.microsoft.com/office/drawing/2014/main" id="{7AF39DE5-5AD1-E5F8-41B2-DCAF9B1EEA09}"/>
              </a:ext>
            </a:extLst>
          </p:cNvPr>
          <p:cNvSpPr txBox="1"/>
          <p:nvPr/>
        </p:nvSpPr>
        <p:spPr>
          <a:xfrm>
            <a:off x="1122068" y="891292"/>
            <a:ext cx="7005932" cy="1384995"/>
          </a:xfrm>
          <a:prstGeom prst="rect">
            <a:avLst/>
          </a:prstGeom>
        </p:spPr>
        <p:txBody>
          <a:bodyPr wrap="square" lIns="0" tIns="0" rIns="0" bIns="0" rtlCol="0" anchor="t">
            <a:spAutoFit/>
          </a:bodyPr>
          <a:lstStyle/>
          <a:p>
            <a:pPr marL="0" marR="0" lvl="0" indent="0" algn="l" defTabSz="609630" rtl="0" eaLnBrk="1" fontAlgn="auto" latinLnBrk="0" hangingPunct="1">
              <a:lnSpc>
                <a:spcPts val="5367"/>
              </a:lnSpc>
              <a:spcBef>
                <a:spcPts val="0"/>
              </a:spcBef>
              <a:spcAft>
                <a:spcPts val="0"/>
              </a:spcAft>
              <a:buClrTx/>
              <a:buSzTx/>
              <a:buFontTx/>
              <a:buNone/>
              <a:tabLst/>
              <a:defRPr/>
            </a:pPr>
            <a:r>
              <a:rPr kumimoji="0" lang="en-US" sz="4667" b="1" i="0" u="none" strike="noStrike" kern="1200" cap="none" spc="0" normalizeH="0" baseline="0" noProof="0" dirty="0">
                <a:ln>
                  <a:noFill/>
                </a:ln>
                <a:solidFill>
                  <a:srgbClr val="FFFFFF"/>
                </a:solidFill>
                <a:effectLst/>
                <a:uLnTx/>
                <a:uFillTx/>
                <a:latin typeface="Zilla Slab" pitchFamily="2" charset="77"/>
                <a:ea typeface="Zilla Slab" pitchFamily="2" charset="77"/>
                <a:cs typeface="Zilla Slab"/>
                <a:sym typeface="Zilla Slab"/>
              </a:rPr>
              <a:t>Our Partners &amp; Sponsors</a:t>
            </a:r>
            <a:endParaRPr kumimoji="0" lang="en-US" sz="4667" b="0" i="0" u="none" strike="noStrike" kern="1200" cap="none" spc="0" normalizeH="0" baseline="0" noProof="0" dirty="0">
              <a:ln>
                <a:noFill/>
              </a:ln>
              <a:solidFill>
                <a:prstClr val="black"/>
              </a:solidFill>
              <a:effectLst/>
              <a:uLnTx/>
              <a:uFillTx/>
              <a:latin typeface="Zilla Slab" pitchFamily="2" charset="77"/>
              <a:ea typeface="Zilla Slab" pitchFamily="2" charset="77"/>
              <a:cs typeface="+mn-cs"/>
            </a:endParaRPr>
          </a:p>
          <a:p>
            <a:pPr marL="0" marR="0" lvl="0" indent="0" algn="l" defTabSz="609630" rtl="0" eaLnBrk="1" fontAlgn="auto" latinLnBrk="0" hangingPunct="1">
              <a:lnSpc>
                <a:spcPts val="5367"/>
              </a:lnSpc>
              <a:spcBef>
                <a:spcPts val="0"/>
              </a:spcBef>
              <a:spcAft>
                <a:spcPts val="0"/>
              </a:spcAft>
              <a:buClrTx/>
              <a:buSzTx/>
              <a:buFontTx/>
              <a:buNone/>
              <a:tabLst/>
              <a:defRPr/>
            </a:pPr>
            <a:endParaRPr kumimoji="0" lang="en-US" sz="4667" b="0" i="0" u="none" strike="noStrike" kern="1200" cap="none" spc="0" normalizeH="0" baseline="0" noProof="0" dirty="0">
              <a:ln>
                <a:noFill/>
              </a:ln>
              <a:solidFill>
                <a:srgbClr val="FFFFFF"/>
              </a:solidFill>
              <a:effectLst/>
              <a:uLnTx/>
              <a:uFillTx/>
              <a:latin typeface="Zilla Slab Bold Bold"/>
              <a:ea typeface="+mn-ea"/>
              <a:cs typeface="+mn-cs"/>
            </a:endParaRPr>
          </a:p>
        </p:txBody>
      </p:sp>
    </p:spTree>
    <p:extLst>
      <p:ext uri="{BB962C8B-B14F-4D97-AF65-F5344CB8AC3E}">
        <p14:creationId xmlns:p14="http://schemas.microsoft.com/office/powerpoint/2010/main" val="32438625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5" name="Google Shape;85;p1"/>
          <p:cNvPicPr preferRelativeResize="0"/>
          <p:nvPr/>
        </p:nvPicPr>
        <p:blipFill rotWithShape="1">
          <a:blip r:embed="rId3">
            <a:alphaModFix/>
          </a:blip>
          <a:srcRect/>
          <a:stretch/>
        </p:blipFill>
        <p:spPr>
          <a:xfrm>
            <a:off x="5020017" y="518616"/>
            <a:ext cx="2151967" cy="334369"/>
          </a:xfrm>
          <a:prstGeom prst="rect">
            <a:avLst/>
          </a:prstGeom>
          <a:noFill/>
          <a:ln>
            <a:noFill/>
          </a:ln>
        </p:spPr>
      </p:pic>
      <p:grpSp>
        <p:nvGrpSpPr>
          <p:cNvPr id="2" name="Group 1">
            <a:extLst>
              <a:ext uri="{FF2B5EF4-FFF2-40B4-BE49-F238E27FC236}">
                <a16:creationId xmlns:a16="http://schemas.microsoft.com/office/drawing/2014/main" id="{3C035B72-B68A-2DB1-DF83-9889EF39F233}"/>
              </a:ext>
            </a:extLst>
          </p:cNvPr>
          <p:cNvGrpSpPr/>
          <p:nvPr/>
        </p:nvGrpSpPr>
        <p:grpSpPr>
          <a:xfrm>
            <a:off x="0" y="0"/>
            <a:ext cx="12192000" cy="6858000"/>
            <a:chOff x="0" y="0"/>
            <a:chExt cx="12192000" cy="6858000"/>
          </a:xfrm>
        </p:grpSpPr>
        <p:pic>
          <p:nvPicPr>
            <p:cNvPr id="84" name="Google Shape;84;p1"/>
            <p:cNvPicPr preferRelativeResize="0"/>
            <p:nvPr/>
          </p:nvPicPr>
          <p:blipFill rotWithShape="1">
            <a:blip r:embed="rId4">
              <a:alphaModFix/>
            </a:blip>
            <a:srcRect l="1792" r="3096"/>
            <a:stretch/>
          </p:blipFill>
          <p:spPr>
            <a:xfrm>
              <a:off x="0" y="0"/>
              <a:ext cx="12192000" cy="6858000"/>
            </a:xfrm>
            <a:prstGeom prst="rect">
              <a:avLst/>
            </a:prstGeom>
            <a:noFill/>
            <a:ln>
              <a:noFill/>
            </a:ln>
          </p:spPr>
        </p:pic>
        <p:pic>
          <p:nvPicPr>
            <p:cNvPr id="88" name="Google Shape;88;p1"/>
            <p:cNvPicPr preferRelativeResize="0"/>
            <p:nvPr/>
          </p:nvPicPr>
          <p:blipFill rotWithShape="1">
            <a:blip r:embed="rId5">
              <a:alphaModFix/>
            </a:blip>
            <a:srcRect t="17766" b="23010"/>
            <a:stretch/>
          </p:blipFill>
          <p:spPr>
            <a:xfrm>
              <a:off x="3714523" y="2950045"/>
              <a:ext cx="4958024" cy="685103"/>
            </a:xfrm>
            <a:prstGeom prst="rect">
              <a:avLst/>
            </a:prstGeom>
            <a:noFill/>
            <a:ln>
              <a:noFill/>
            </a:ln>
          </p:spPr>
        </p:pic>
        <p:sp>
          <p:nvSpPr>
            <p:cNvPr id="89" name="Google Shape;89;p1"/>
            <p:cNvSpPr txBox="1"/>
            <p:nvPr/>
          </p:nvSpPr>
          <p:spPr>
            <a:xfrm>
              <a:off x="3970724" y="2878316"/>
              <a:ext cx="4445623" cy="828560"/>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90000"/>
                </a:lnSpc>
                <a:spcBef>
                  <a:spcPts val="667"/>
                </a:spcBef>
                <a:spcAft>
                  <a:spcPts val="0"/>
                </a:spcAft>
                <a:buClr>
                  <a:srgbClr val="000000"/>
                </a:buClr>
                <a:buSzPts val="8000"/>
                <a:buFontTx/>
                <a:buNone/>
                <a:tabLst/>
                <a:defRPr/>
              </a:pPr>
              <a:r>
                <a:rPr kumimoji="0" lang="en-GB" sz="5334" b="1" i="0" u="none" strike="noStrike" kern="1200" cap="none" spc="0" normalizeH="0" baseline="0" noProof="0" dirty="0">
                  <a:ln>
                    <a:noFill/>
                  </a:ln>
                  <a:solidFill>
                    <a:srgbClr val="FFFFFF"/>
                  </a:solidFill>
                  <a:effectLst/>
                  <a:uLnTx/>
                  <a:uFillTx/>
                  <a:latin typeface="Zilla Slab"/>
                  <a:ea typeface="Zilla Slab"/>
                  <a:cs typeface="Zilla Slab"/>
                  <a:sym typeface="Zilla Slab"/>
                </a:rPr>
                <a:t>Thank you!</a:t>
              </a:r>
              <a:endParaRPr kumimoji="0" sz="5334" b="0" i="0" u="none" strike="noStrike" kern="1200" cap="none" spc="0" normalizeH="0" baseline="0" noProof="0" dirty="0">
                <a:ln>
                  <a:noFill/>
                </a:ln>
                <a:solidFill>
                  <a:srgbClr val="000000"/>
                </a:solidFill>
                <a:effectLst/>
                <a:uLnTx/>
                <a:uFillTx/>
                <a:latin typeface="Arial"/>
                <a:ea typeface="Arial"/>
                <a:cs typeface="Arial"/>
                <a:sym typeface="Arial"/>
              </a:endParaRPr>
            </a:p>
          </p:txBody>
        </p:sp>
      </p:grpSp>
      <p:sp>
        <p:nvSpPr>
          <p:cNvPr id="90" name="Google Shape;90;p1"/>
          <p:cNvSpPr txBox="1"/>
          <p:nvPr/>
        </p:nvSpPr>
        <p:spPr>
          <a:xfrm>
            <a:off x="5184974" y="6134100"/>
            <a:ext cx="1822053" cy="258340"/>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40022"/>
              </a:lnSpc>
              <a:spcBef>
                <a:spcPts val="0"/>
              </a:spcBef>
              <a:spcAft>
                <a:spcPts val="0"/>
              </a:spcAft>
              <a:buClr>
                <a:srgbClr val="000000"/>
              </a:buClr>
              <a:buSzPts val="1799"/>
              <a:buFontTx/>
              <a:buNone/>
              <a:tabLst/>
              <a:defRPr/>
            </a:pPr>
            <a:r>
              <a:rPr kumimoji="0" lang="en-US" sz="1199" b="0" i="0" u="none" strike="noStrike" kern="1200" cap="none" spc="0" normalizeH="0" baseline="0" noProof="0" dirty="0">
                <a:ln>
                  <a:noFill/>
                </a:ln>
                <a:solidFill>
                  <a:srgbClr val="F766AB"/>
                </a:solidFill>
                <a:effectLst/>
                <a:uLnTx/>
                <a:uFillTx/>
                <a:latin typeface="Poppins"/>
                <a:ea typeface="Poppins"/>
                <a:cs typeface="Poppins"/>
                <a:sym typeface="Poppins"/>
              </a:rPr>
              <a:t>ecommercecamp.co.uk</a:t>
            </a:r>
            <a:endParaRPr kumimoji="0" sz="933" b="0" i="0" u="none" strike="noStrike" kern="1200" cap="none" spc="0" normalizeH="0" baseline="0" noProof="0" dirty="0">
              <a:ln>
                <a:noFill/>
              </a:ln>
              <a:solidFill>
                <a:srgbClr val="000000"/>
              </a:solidFill>
              <a:effectLst/>
              <a:uLnTx/>
              <a:uFillTx/>
              <a:latin typeface="Arial"/>
              <a:ea typeface="Arial"/>
              <a:cs typeface="Arial"/>
              <a:sym typeface="Arial"/>
            </a:endParaRPr>
          </a:p>
        </p:txBody>
      </p:sp>
      <p:pic>
        <p:nvPicPr>
          <p:cNvPr id="3" name="Google Shape;85;p1">
            <a:extLst>
              <a:ext uri="{FF2B5EF4-FFF2-40B4-BE49-F238E27FC236}">
                <a16:creationId xmlns:a16="http://schemas.microsoft.com/office/drawing/2014/main" id="{B4973CF4-D3B1-7125-0CCA-38CE59562ABB}"/>
              </a:ext>
            </a:extLst>
          </p:cNvPr>
          <p:cNvPicPr preferRelativeResize="0"/>
          <p:nvPr/>
        </p:nvPicPr>
        <p:blipFill rotWithShape="1">
          <a:blip r:embed="rId3">
            <a:alphaModFix/>
          </a:blip>
          <a:srcRect/>
          <a:stretch/>
        </p:blipFill>
        <p:spPr>
          <a:xfrm>
            <a:off x="5172417" y="671016"/>
            <a:ext cx="2151967" cy="334369"/>
          </a:xfrm>
          <a:prstGeom prst="rect">
            <a:avLst/>
          </a:prstGeom>
          <a:noFill/>
          <a:ln>
            <a:noFill/>
          </a:ln>
        </p:spPr>
      </p:pic>
    </p:spTree>
    <p:extLst>
      <p:ext uri="{BB962C8B-B14F-4D97-AF65-F5344CB8AC3E}">
        <p14:creationId xmlns:p14="http://schemas.microsoft.com/office/powerpoint/2010/main" val="29856633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5" name="Google Shape;85;p1"/>
          <p:cNvPicPr preferRelativeResize="0"/>
          <p:nvPr/>
        </p:nvPicPr>
        <p:blipFill rotWithShape="1">
          <a:blip r:embed="rId3">
            <a:alphaModFix/>
          </a:blip>
          <a:srcRect/>
          <a:stretch/>
        </p:blipFill>
        <p:spPr>
          <a:xfrm>
            <a:off x="5020017" y="518616"/>
            <a:ext cx="2151967" cy="334369"/>
          </a:xfrm>
          <a:prstGeom prst="rect">
            <a:avLst/>
          </a:prstGeom>
          <a:noFill/>
          <a:ln>
            <a:noFill/>
          </a:ln>
        </p:spPr>
      </p:pic>
      <p:grpSp>
        <p:nvGrpSpPr>
          <p:cNvPr id="2" name="Group 1">
            <a:extLst>
              <a:ext uri="{FF2B5EF4-FFF2-40B4-BE49-F238E27FC236}">
                <a16:creationId xmlns:a16="http://schemas.microsoft.com/office/drawing/2014/main" id="{3C035B72-B68A-2DB1-DF83-9889EF39F233}"/>
              </a:ext>
            </a:extLst>
          </p:cNvPr>
          <p:cNvGrpSpPr/>
          <p:nvPr/>
        </p:nvGrpSpPr>
        <p:grpSpPr>
          <a:xfrm>
            <a:off x="0" y="0"/>
            <a:ext cx="12192000" cy="6858000"/>
            <a:chOff x="0" y="0"/>
            <a:chExt cx="12192000" cy="6858000"/>
          </a:xfrm>
        </p:grpSpPr>
        <p:pic>
          <p:nvPicPr>
            <p:cNvPr id="84" name="Google Shape;84;p1"/>
            <p:cNvPicPr preferRelativeResize="0"/>
            <p:nvPr/>
          </p:nvPicPr>
          <p:blipFill rotWithShape="1">
            <a:blip r:embed="rId4">
              <a:alphaModFix/>
            </a:blip>
            <a:srcRect l="1792" r="3096"/>
            <a:stretch/>
          </p:blipFill>
          <p:spPr>
            <a:xfrm>
              <a:off x="0" y="0"/>
              <a:ext cx="12192000" cy="6858000"/>
            </a:xfrm>
            <a:prstGeom prst="rect">
              <a:avLst/>
            </a:prstGeom>
            <a:noFill/>
            <a:ln>
              <a:noFill/>
            </a:ln>
          </p:spPr>
        </p:pic>
        <p:pic>
          <p:nvPicPr>
            <p:cNvPr id="88" name="Google Shape;88;p1"/>
            <p:cNvPicPr preferRelativeResize="0"/>
            <p:nvPr/>
          </p:nvPicPr>
          <p:blipFill rotWithShape="1">
            <a:blip r:embed="rId5">
              <a:alphaModFix/>
            </a:blip>
            <a:srcRect t="17766" b="23010"/>
            <a:stretch/>
          </p:blipFill>
          <p:spPr>
            <a:xfrm>
              <a:off x="3714523" y="2950045"/>
              <a:ext cx="4958024" cy="685103"/>
            </a:xfrm>
            <a:prstGeom prst="rect">
              <a:avLst/>
            </a:prstGeom>
            <a:noFill/>
            <a:ln>
              <a:noFill/>
            </a:ln>
          </p:spPr>
        </p:pic>
        <p:sp>
          <p:nvSpPr>
            <p:cNvPr id="89" name="Google Shape;89;p1"/>
            <p:cNvSpPr txBox="1"/>
            <p:nvPr/>
          </p:nvSpPr>
          <p:spPr>
            <a:xfrm>
              <a:off x="3970724" y="2878316"/>
              <a:ext cx="4445623" cy="828560"/>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90000"/>
                </a:lnSpc>
                <a:spcBef>
                  <a:spcPts val="667"/>
                </a:spcBef>
                <a:spcAft>
                  <a:spcPts val="0"/>
                </a:spcAft>
                <a:buClr>
                  <a:srgbClr val="000000"/>
                </a:buClr>
                <a:buSzPts val="8000"/>
                <a:buFontTx/>
                <a:buNone/>
                <a:tabLst/>
                <a:defRPr/>
              </a:pPr>
              <a:r>
                <a:rPr kumimoji="0" lang="en-GB" sz="5334" b="1" i="0" u="none" strike="noStrike" kern="1200" cap="none" spc="0" normalizeH="0" baseline="0" noProof="0" dirty="0">
                  <a:ln>
                    <a:noFill/>
                  </a:ln>
                  <a:solidFill>
                    <a:srgbClr val="FFFFFF"/>
                  </a:solidFill>
                  <a:effectLst/>
                  <a:uLnTx/>
                  <a:uFillTx/>
                  <a:latin typeface="Zilla Slab"/>
                  <a:ea typeface="Zilla Slab"/>
                  <a:cs typeface="Zilla Slab"/>
                  <a:sym typeface="Zilla Slab"/>
                </a:rPr>
                <a:t>Questions?</a:t>
              </a:r>
              <a:endParaRPr kumimoji="0" sz="5334" b="0" i="0" u="none" strike="noStrike" kern="1200" cap="none" spc="0" normalizeH="0" baseline="0" noProof="0" dirty="0">
                <a:ln>
                  <a:noFill/>
                </a:ln>
                <a:solidFill>
                  <a:srgbClr val="000000"/>
                </a:solidFill>
                <a:effectLst/>
                <a:uLnTx/>
                <a:uFillTx/>
                <a:latin typeface="Arial"/>
                <a:ea typeface="Arial"/>
                <a:cs typeface="Arial"/>
                <a:sym typeface="Arial"/>
              </a:endParaRPr>
            </a:p>
          </p:txBody>
        </p:sp>
      </p:grpSp>
      <p:sp>
        <p:nvSpPr>
          <p:cNvPr id="90" name="Google Shape;90;p1"/>
          <p:cNvSpPr txBox="1"/>
          <p:nvPr/>
        </p:nvSpPr>
        <p:spPr>
          <a:xfrm>
            <a:off x="5184974" y="6134100"/>
            <a:ext cx="1822053" cy="258340"/>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40022"/>
              </a:lnSpc>
              <a:spcBef>
                <a:spcPts val="0"/>
              </a:spcBef>
              <a:spcAft>
                <a:spcPts val="0"/>
              </a:spcAft>
              <a:buClr>
                <a:srgbClr val="000000"/>
              </a:buClr>
              <a:buSzPts val="1799"/>
              <a:buFontTx/>
              <a:buNone/>
              <a:tabLst/>
              <a:defRPr/>
            </a:pPr>
            <a:r>
              <a:rPr kumimoji="0" lang="en-US" sz="1199" b="0" i="0" u="none" strike="noStrike" kern="1200" cap="none" spc="0" normalizeH="0" baseline="0" noProof="0" dirty="0">
                <a:ln>
                  <a:noFill/>
                </a:ln>
                <a:solidFill>
                  <a:srgbClr val="F766AB"/>
                </a:solidFill>
                <a:effectLst/>
                <a:uLnTx/>
                <a:uFillTx/>
                <a:latin typeface="Poppins"/>
                <a:ea typeface="Poppins"/>
                <a:cs typeface="Poppins"/>
                <a:sym typeface="Poppins"/>
              </a:rPr>
              <a:t>ecommercecamp.co.uk</a:t>
            </a:r>
            <a:endParaRPr kumimoji="0" sz="933" b="0" i="0" u="none" strike="noStrike" kern="1200" cap="none" spc="0" normalizeH="0" baseline="0" noProof="0" dirty="0">
              <a:ln>
                <a:noFill/>
              </a:ln>
              <a:solidFill>
                <a:srgbClr val="000000"/>
              </a:solidFill>
              <a:effectLst/>
              <a:uLnTx/>
              <a:uFillTx/>
              <a:latin typeface="Arial"/>
              <a:ea typeface="Arial"/>
              <a:cs typeface="Arial"/>
              <a:sym typeface="Arial"/>
            </a:endParaRPr>
          </a:p>
        </p:txBody>
      </p:sp>
      <p:pic>
        <p:nvPicPr>
          <p:cNvPr id="3" name="Google Shape;85;p1">
            <a:extLst>
              <a:ext uri="{FF2B5EF4-FFF2-40B4-BE49-F238E27FC236}">
                <a16:creationId xmlns:a16="http://schemas.microsoft.com/office/drawing/2014/main" id="{B4973CF4-D3B1-7125-0CCA-38CE59562ABB}"/>
              </a:ext>
            </a:extLst>
          </p:cNvPr>
          <p:cNvPicPr preferRelativeResize="0"/>
          <p:nvPr/>
        </p:nvPicPr>
        <p:blipFill rotWithShape="1">
          <a:blip r:embed="rId3">
            <a:alphaModFix/>
          </a:blip>
          <a:srcRect/>
          <a:stretch/>
        </p:blipFill>
        <p:spPr>
          <a:xfrm>
            <a:off x="5172417" y="671016"/>
            <a:ext cx="2151967" cy="334369"/>
          </a:xfrm>
          <a:prstGeom prst="rect">
            <a:avLst/>
          </a:prstGeom>
          <a:noFill/>
          <a:ln>
            <a:noFill/>
          </a:ln>
        </p:spPr>
      </p:pic>
    </p:spTree>
    <p:extLst>
      <p:ext uri="{BB962C8B-B14F-4D97-AF65-F5344CB8AC3E}">
        <p14:creationId xmlns:p14="http://schemas.microsoft.com/office/powerpoint/2010/main" val="2044058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4" name="Google Shape;104;p3"/>
          <p:cNvPicPr preferRelativeResize="0"/>
          <p:nvPr/>
        </p:nvPicPr>
        <p:blipFill rotWithShape="1">
          <a:blip r:embed="rId3">
            <a:alphaModFix/>
          </a:blip>
          <a:srcRect l="2481" r="2480"/>
          <a:stretch/>
        </p:blipFill>
        <p:spPr>
          <a:xfrm>
            <a:off x="0" y="0"/>
            <a:ext cx="12192000" cy="6858000"/>
          </a:xfrm>
          <a:prstGeom prst="rect">
            <a:avLst/>
          </a:prstGeom>
          <a:noFill/>
          <a:ln>
            <a:noFill/>
          </a:ln>
        </p:spPr>
      </p:pic>
      <p:grpSp>
        <p:nvGrpSpPr>
          <p:cNvPr id="106" name="Google Shape;106;p3"/>
          <p:cNvGrpSpPr/>
          <p:nvPr/>
        </p:nvGrpSpPr>
        <p:grpSpPr>
          <a:xfrm>
            <a:off x="639185" y="1087693"/>
            <a:ext cx="3900280" cy="1564804"/>
            <a:chOff x="-1" y="-1"/>
            <a:chExt cx="6855288" cy="3129608"/>
          </a:xfrm>
        </p:grpSpPr>
        <p:sp>
          <p:nvSpPr>
            <p:cNvPr id="107" name="Google Shape;107;p3"/>
            <p:cNvSpPr txBox="1"/>
            <p:nvPr/>
          </p:nvSpPr>
          <p:spPr>
            <a:xfrm>
              <a:off x="1" y="545891"/>
              <a:ext cx="6420890" cy="1651864"/>
            </a:xfrm>
            <a:prstGeom prst="rect">
              <a:avLst/>
            </a:prstGeom>
            <a:noFill/>
            <a:ln>
              <a:noFill/>
            </a:ln>
          </p:spPr>
          <p:txBody>
            <a:bodyPr spcFirstLastPara="1" wrap="square" lIns="0" tIns="0" rIns="0" bIns="0" anchor="t" anchorCtr="0">
              <a:spAutoFit/>
            </a:bodyPr>
            <a:lstStyle/>
            <a:p>
              <a:pPr algn="ctr" defTabSz="609630">
                <a:lnSpc>
                  <a:spcPct val="115000"/>
                </a:lnSpc>
                <a:buClr>
                  <a:srgbClr val="000000"/>
                </a:buClr>
                <a:buSzPts val="7000"/>
              </a:pPr>
              <a:r>
                <a:rPr lang="en-US" sz="4667" b="1" kern="0" dirty="0">
                  <a:solidFill>
                    <a:srgbClr val="FFFFFF"/>
                  </a:solidFill>
                  <a:latin typeface="Zilla Slab"/>
                  <a:ea typeface="Zilla Slab"/>
                  <a:cs typeface="Zilla Slab"/>
                  <a:sym typeface="Zilla Slab"/>
                </a:rPr>
                <a:t>Melanie Day</a:t>
              </a:r>
              <a:endParaRPr sz="933" kern="0" dirty="0">
                <a:solidFill>
                  <a:srgbClr val="000000"/>
                </a:solidFill>
                <a:latin typeface="Arial"/>
                <a:ea typeface="Arial"/>
                <a:cs typeface="Arial"/>
                <a:sym typeface="Arial"/>
              </a:endParaRPr>
            </a:p>
          </p:txBody>
        </p:sp>
        <p:sp>
          <p:nvSpPr>
            <p:cNvPr id="108" name="Google Shape;108;p3"/>
            <p:cNvSpPr txBox="1"/>
            <p:nvPr/>
          </p:nvSpPr>
          <p:spPr>
            <a:xfrm>
              <a:off x="1" y="2526365"/>
              <a:ext cx="6855286" cy="603242"/>
            </a:xfrm>
            <a:prstGeom prst="rect">
              <a:avLst/>
            </a:prstGeom>
            <a:noFill/>
            <a:ln>
              <a:noFill/>
            </a:ln>
          </p:spPr>
          <p:txBody>
            <a:bodyPr spcFirstLastPara="1" wrap="square" lIns="0" tIns="0" rIns="0" bIns="0" anchor="t" anchorCtr="0">
              <a:spAutoFit/>
            </a:bodyPr>
            <a:lstStyle/>
            <a:p>
              <a:pPr defTabSz="609630">
                <a:lnSpc>
                  <a:spcPct val="140000"/>
                </a:lnSpc>
                <a:buClr>
                  <a:srgbClr val="000000"/>
                </a:buClr>
                <a:buSzPts val="2000"/>
              </a:pPr>
              <a:r>
                <a:rPr lang="en-US" sz="1400" kern="0" dirty="0">
                  <a:solidFill>
                    <a:srgbClr val="FFFFFF"/>
                  </a:solidFill>
                  <a:latin typeface="Poppins"/>
                  <a:ea typeface="Poppins"/>
                  <a:cs typeface="Poppins"/>
                  <a:sym typeface="Poppins"/>
                </a:rPr>
                <a:t>Ecommerce Manager at tradingdepot.co.uk</a:t>
              </a:r>
            </a:p>
          </p:txBody>
        </p:sp>
        <p:sp>
          <p:nvSpPr>
            <p:cNvPr id="109" name="Google Shape;109;p3"/>
            <p:cNvSpPr txBox="1"/>
            <p:nvPr/>
          </p:nvSpPr>
          <p:spPr>
            <a:xfrm>
              <a:off x="-1" y="-1"/>
              <a:ext cx="2734262" cy="613374"/>
            </a:xfrm>
            <a:prstGeom prst="rect">
              <a:avLst/>
            </a:prstGeom>
            <a:noFill/>
            <a:ln>
              <a:noFill/>
            </a:ln>
          </p:spPr>
          <p:txBody>
            <a:bodyPr spcFirstLastPara="1" wrap="square" lIns="0" tIns="0" rIns="0" bIns="0" anchor="t" anchorCtr="0">
              <a:spAutoFit/>
            </a:bodyPr>
            <a:lstStyle/>
            <a:p>
              <a:pPr defTabSz="609630">
                <a:lnSpc>
                  <a:spcPct val="115000"/>
                </a:lnSpc>
                <a:buClr>
                  <a:srgbClr val="000000"/>
                </a:buClr>
                <a:buSzPts val="2600"/>
              </a:pPr>
              <a:r>
                <a:rPr lang="en-US" sz="1733" kern="0" dirty="0">
                  <a:solidFill>
                    <a:srgbClr val="F766AB"/>
                  </a:solidFill>
                  <a:latin typeface="Poppins"/>
                  <a:ea typeface="Poppins"/>
                  <a:cs typeface="Poppins"/>
                  <a:sym typeface="Poppins"/>
                </a:rPr>
                <a:t>My story</a:t>
              </a:r>
              <a:endParaRPr sz="933" kern="0" dirty="0">
                <a:solidFill>
                  <a:srgbClr val="000000"/>
                </a:solidFill>
                <a:latin typeface="Arial"/>
                <a:ea typeface="Arial"/>
                <a:cs typeface="Arial"/>
                <a:sym typeface="Arial"/>
              </a:endParaRPr>
            </a:p>
          </p:txBody>
        </p:sp>
      </p:grpSp>
      <p:sp>
        <p:nvSpPr>
          <p:cNvPr id="3" name="Google Shape;108;p3">
            <a:extLst>
              <a:ext uri="{FF2B5EF4-FFF2-40B4-BE49-F238E27FC236}">
                <a16:creationId xmlns:a16="http://schemas.microsoft.com/office/drawing/2014/main" id="{98EF30A9-4E0A-98F8-CDBC-35A30B66FFE0}"/>
              </a:ext>
            </a:extLst>
          </p:cNvPr>
          <p:cNvSpPr txBox="1"/>
          <p:nvPr/>
        </p:nvSpPr>
        <p:spPr>
          <a:xfrm>
            <a:off x="1146336" y="2975218"/>
            <a:ext cx="3718450" cy="344710"/>
          </a:xfrm>
          <a:prstGeom prst="rect">
            <a:avLst/>
          </a:prstGeom>
          <a:noFill/>
          <a:ln>
            <a:noFill/>
          </a:ln>
        </p:spPr>
        <p:txBody>
          <a:bodyPr spcFirstLastPara="1" wrap="square" lIns="0" tIns="0" rIns="0" bIns="0" anchor="t" anchorCtr="0">
            <a:spAutoFit/>
          </a:bodyPr>
          <a:lstStyle/>
          <a:p>
            <a:pPr defTabSz="609630">
              <a:lnSpc>
                <a:spcPct val="140000"/>
              </a:lnSpc>
              <a:buClr>
                <a:srgbClr val="000000"/>
              </a:buClr>
              <a:buSzPts val="2000"/>
            </a:pPr>
            <a:r>
              <a:rPr lang="en-US" sz="1600" kern="0" dirty="0">
                <a:solidFill>
                  <a:srgbClr val="FFFFFF"/>
                </a:solidFill>
                <a:latin typeface="Zilla Slab" pitchFamily="2" charset="0"/>
                <a:ea typeface="Zilla Slab" pitchFamily="2" charset="0"/>
                <a:cs typeface="Poppins"/>
                <a:sym typeface="Poppins"/>
              </a:rPr>
              <a:t>17 years working in ecommerce</a:t>
            </a:r>
          </a:p>
        </p:txBody>
      </p:sp>
      <p:pic>
        <p:nvPicPr>
          <p:cNvPr id="5" name="Google Shape;234;p11">
            <a:extLst>
              <a:ext uri="{FF2B5EF4-FFF2-40B4-BE49-F238E27FC236}">
                <a16:creationId xmlns:a16="http://schemas.microsoft.com/office/drawing/2014/main" id="{447C6384-EE67-A160-A4E6-C73376659FCA}"/>
              </a:ext>
            </a:extLst>
          </p:cNvPr>
          <p:cNvPicPr preferRelativeResize="0"/>
          <p:nvPr/>
        </p:nvPicPr>
        <p:blipFill rotWithShape="1">
          <a:blip r:embed="rId4">
            <a:alphaModFix/>
          </a:blip>
          <a:srcRect/>
          <a:stretch/>
        </p:blipFill>
        <p:spPr>
          <a:xfrm>
            <a:off x="639185" y="3051360"/>
            <a:ext cx="307214" cy="258340"/>
          </a:xfrm>
          <a:prstGeom prst="rect">
            <a:avLst/>
          </a:prstGeom>
          <a:noFill/>
          <a:ln>
            <a:noFill/>
          </a:ln>
        </p:spPr>
      </p:pic>
      <p:sp>
        <p:nvSpPr>
          <p:cNvPr id="6" name="Google Shape;108;p3">
            <a:extLst>
              <a:ext uri="{FF2B5EF4-FFF2-40B4-BE49-F238E27FC236}">
                <a16:creationId xmlns:a16="http://schemas.microsoft.com/office/drawing/2014/main" id="{632EFFA5-F4C8-C814-EA35-033BB692E9BA}"/>
              </a:ext>
            </a:extLst>
          </p:cNvPr>
          <p:cNvSpPr txBox="1"/>
          <p:nvPr/>
        </p:nvSpPr>
        <p:spPr>
          <a:xfrm>
            <a:off x="1146335" y="3427709"/>
            <a:ext cx="5111677" cy="344710"/>
          </a:xfrm>
          <a:prstGeom prst="rect">
            <a:avLst/>
          </a:prstGeom>
          <a:noFill/>
          <a:ln>
            <a:noFill/>
          </a:ln>
        </p:spPr>
        <p:txBody>
          <a:bodyPr spcFirstLastPara="1" wrap="square" lIns="0" tIns="0" rIns="0" bIns="0" anchor="t" anchorCtr="0">
            <a:spAutoFit/>
          </a:bodyPr>
          <a:lstStyle/>
          <a:p>
            <a:pPr defTabSz="609630">
              <a:lnSpc>
                <a:spcPct val="140000"/>
              </a:lnSpc>
              <a:buClr>
                <a:srgbClr val="000000"/>
              </a:buClr>
              <a:buSzPts val="2000"/>
            </a:pPr>
            <a:r>
              <a:rPr lang="en-US" sz="1600" kern="0" dirty="0">
                <a:solidFill>
                  <a:srgbClr val="FFFFFF"/>
                </a:solidFill>
                <a:latin typeface="Zilla Slab" pitchFamily="2" charset="0"/>
                <a:ea typeface="Zilla Slab" pitchFamily="2" charset="0"/>
                <a:cs typeface="Poppins"/>
                <a:sym typeface="Poppins"/>
              </a:rPr>
              <a:t>Built &amp; scaled multiple B2B &amp; B2C stores to £m revenues</a:t>
            </a:r>
          </a:p>
        </p:txBody>
      </p:sp>
      <p:pic>
        <p:nvPicPr>
          <p:cNvPr id="7" name="Google Shape;234;p11">
            <a:extLst>
              <a:ext uri="{FF2B5EF4-FFF2-40B4-BE49-F238E27FC236}">
                <a16:creationId xmlns:a16="http://schemas.microsoft.com/office/drawing/2014/main" id="{1C27BF55-B0B9-8555-31C7-F4669A47BC74}"/>
              </a:ext>
            </a:extLst>
          </p:cNvPr>
          <p:cNvPicPr preferRelativeResize="0"/>
          <p:nvPr/>
        </p:nvPicPr>
        <p:blipFill rotWithShape="1">
          <a:blip r:embed="rId4">
            <a:alphaModFix/>
          </a:blip>
          <a:srcRect/>
          <a:stretch/>
        </p:blipFill>
        <p:spPr>
          <a:xfrm>
            <a:off x="639185" y="3538584"/>
            <a:ext cx="307214" cy="258340"/>
          </a:xfrm>
          <a:prstGeom prst="rect">
            <a:avLst/>
          </a:prstGeom>
          <a:noFill/>
          <a:ln>
            <a:noFill/>
          </a:ln>
        </p:spPr>
      </p:pic>
      <p:sp>
        <p:nvSpPr>
          <p:cNvPr id="8" name="Google Shape;108;p3">
            <a:extLst>
              <a:ext uri="{FF2B5EF4-FFF2-40B4-BE49-F238E27FC236}">
                <a16:creationId xmlns:a16="http://schemas.microsoft.com/office/drawing/2014/main" id="{F479DA66-391E-EE80-B929-291CA4627318}"/>
              </a:ext>
            </a:extLst>
          </p:cNvPr>
          <p:cNvSpPr txBox="1"/>
          <p:nvPr/>
        </p:nvSpPr>
        <p:spPr>
          <a:xfrm>
            <a:off x="1146336" y="3913114"/>
            <a:ext cx="4556805" cy="344710"/>
          </a:xfrm>
          <a:prstGeom prst="rect">
            <a:avLst/>
          </a:prstGeom>
          <a:noFill/>
          <a:ln>
            <a:noFill/>
          </a:ln>
        </p:spPr>
        <p:txBody>
          <a:bodyPr spcFirstLastPara="1" wrap="square" lIns="0" tIns="0" rIns="0" bIns="0" anchor="t" anchorCtr="0">
            <a:spAutoFit/>
          </a:bodyPr>
          <a:lstStyle/>
          <a:p>
            <a:pPr defTabSz="609630">
              <a:lnSpc>
                <a:spcPct val="140000"/>
              </a:lnSpc>
              <a:buClr>
                <a:srgbClr val="000000"/>
              </a:buClr>
              <a:buSzPts val="2000"/>
            </a:pPr>
            <a:r>
              <a:rPr lang="en-US" sz="1600" kern="0" dirty="0">
                <a:solidFill>
                  <a:srgbClr val="FFFFFF"/>
                </a:solidFill>
                <a:latin typeface="Zilla Slab" pitchFamily="2" charset="0"/>
                <a:ea typeface="Zilla Slab" pitchFamily="2" charset="0"/>
                <a:cs typeface="Poppins"/>
                <a:sym typeface="Poppins"/>
              </a:rPr>
              <a:t>2 years working agency side for </a:t>
            </a:r>
            <a:r>
              <a:rPr lang="en-US" sz="1600" kern="0" dirty="0" err="1">
                <a:solidFill>
                  <a:srgbClr val="FFFFFF"/>
                </a:solidFill>
                <a:latin typeface="Zilla Slab" pitchFamily="2" charset="0"/>
                <a:ea typeface="Zilla Slab" pitchFamily="2" charset="0"/>
                <a:cs typeface="Poppins"/>
                <a:sym typeface="Poppins"/>
              </a:rPr>
              <a:t>Orckid</a:t>
            </a:r>
            <a:endParaRPr lang="en-US" sz="1600" kern="0" dirty="0">
              <a:solidFill>
                <a:srgbClr val="FFFFFF"/>
              </a:solidFill>
              <a:latin typeface="Zilla Slab" pitchFamily="2" charset="0"/>
              <a:ea typeface="Zilla Slab" pitchFamily="2" charset="0"/>
              <a:cs typeface="Poppins"/>
              <a:sym typeface="Poppins"/>
            </a:endParaRPr>
          </a:p>
        </p:txBody>
      </p:sp>
      <p:pic>
        <p:nvPicPr>
          <p:cNvPr id="9" name="Google Shape;234;p11">
            <a:extLst>
              <a:ext uri="{FF2B5EF4-FFF2-40B4-BE49-F238E27FC236}">
                <a16:creationId xmlns:a16="http://schemas.microsoft.com/office/drawing/2014/main" id="{5721D419-BDCC-BA68-6FD4-149EB18609AA}"/>
              </a:ext>
            </a:extLst>
          </p:cNvPr>
          <p:cNvPicPr preferRelativeResize="0"/>
          <p:nvPr/>
        </p:nvPicPr>
        <p:blipFill rotWithShape="1">
          <a:blip r:embed="rId4">
            <a:alphaModFix/>
          </a:blip>
          <a:srcRect/>
          <a:stretch/>
        </p:blipFill>
        <p:spPr>
          <a:xfrm>
            <a:off x="639185" y="3989256"/>
            <a:ext cx="307214" cy="258340"/>
          </a:xfrm>
          <a:prstGeom prst="rect">
            <a:avLst/>
          </a:prstGeom>
          <a:noFill/>
          <a:ln>
            <a:noFill/>
          </a:ln>
        </p:spPr>
      </p:pic>
      <p:pic>
        <p:nvPicPr>
          <p:cNvPr id="4" name="Picture 2">
            <a:extLst>
              <a:ext uri="{FF2B5EF4-FFF2-40B4-BE49-F238E27FC236}">
                <a16:creationId xmlns:a16="http://schemas.microsoft.com/office/drawing/2014/main" id="{CCEAF90E-E85F-A2F2-190F-0A29713B3F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31348" y="743255"/>
            <a:ext cx="4876800" cy="401955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A5C27025-433A-2C9A-0382-ECFABD300011}"/>
              </a:ext>
            </a:extLst>
          </p:cNvPr>
          <p:cNvPicPr>
            <a:picLocks noChangeAspect="1"/>
          </p:cNvPicPr>
          <p:nvPr/>
        </p:nvPicPr>
        <p:blipFill>
          <a:blip r:embed="rId6"/>
          <a:stretch>
            <a:fillRect/>
          </a:stretch>
        </p:blipFill>
        <p:spPr>
          <a:xfrm>
            <a:off x="639185" y="5289228"/>
            <a:ext cx="2381807" cy="823844"/>
          </a:xfrm>
          <a:prstGeom prst="rect">
            <a:avLst/>
          </a:prstGeom>
        </p:spPr>
      </p:pic>
      <p:pic>
        <p:nvPicPr>
          <p:cNvPr id="16" name="Picture 15">
            <a:extLst>
              <a:ext uri="{FF2B5EF4-FFF2-40B4-BE49-F238E27FC236}">
                <a16:creationId xmlns:a16="http://schemas.microsoft.com/office/drawing/2014/main" id="{A4755F6E-55C9-AE65-A3AE-112036F44F7C}"/>
              </a:ext>
            </a:extLst>
          </p:cNvPr>
          <p:cNvPicPr>
            <a:picLocks noChangeAspect="1"/>
          </p:cNvPicPr>
          <p:nvPr/>
        </p:nvPicPr>
        <p:blipFill>
          <a:blip r:embed="rId7"/>
          <a:stretch>
            <a:fillRect/>
          </a:stretch>
        </p:blipFill>
        <p:spPr>
          <a:xfrm>
            <a:off x="3185857" y="5320909"/>
            <a:ext cx="1967830" cy="764481"/>
          </a:xfrm>
          <a:prstGeom prst="rect">
            <a:avLst/>
          </a:prstGeom>
        </p:spPr>
      </p:pic>
      <p:pic>
        <p:nvPicPr>
          <p:cNvPr id="20" name="Picture 19">
            <a:extLst>
              <a:ext uri="{FF2B5EF4-FFF2-40B4-BE49-F238E27FC236}">
                <a16:creationId xmlns:a16="http://schemas.microsoft.com/office/drawing/2014/main" id="{EDBE168B-630B-3502-0CF7-D1F65A610F4A}"/>
              </a:ext>
            </a:extLst>
          </p:cNvPr>
          <p:cNvPicPr>
            <a:picLocks noChangeAspect="1"/>
          </p:cNvPicPr>
          <p:nvPr/>
        </p:nvPicPr>
        <p:blipFill>
          <a:blip r:embed="rId8"/>
          <a:stretch>
            <a:fillRect/>
          </a:stretch>
        </p:blipFill>
        <p:spPr>
          <a:xfrm>
            <a:off x="5277865" y="5326171"/>
            <a:ext cx="1636269" cy="749957"/>
          </a:xfrm>
          <a:prstGeom prst="rect">
            <a:avLst/>
          </a:prstGeom>
        </p:spPr>
      </p:pic>
      <p:pic>
        <p:nvPicPr>
          <p:cNvPr id="22" name="Picture 21">
            <a:extLst>
              <a:ext uri="{FF2B5EF4-FFF2-40B4-BE49-F238E27FC236}">
                <a16:creationId xmlns:a16="http://schemas.microsoft.com/office/drawing/2014/main" id="{A844683E-3094-80C5-7167-0C62E29F57AB}"/>
              </a:ext>
            </a:extLst>
          </p:cNvPr>
          <p:cNvPicPr>
            <a:picLocks noChangeAspect="1"/>
          </p:cNvPicPr>
          <p:nvPr/>
        </p:nvPicPr>
        <p:blipFill>
          <a:blip r:embed="rId9"/>
          <a:stretch>
            <a:fillRect/>
          </a:stretch>
        </p:blipFill>
        <p:spPr>
          <a:xfrm>
            <a:off x="7038312" y="5348772"/>
            <a:ext cx="2683706" cy="704937"/>
          </a:xfrm>
          <a:prstGeom prst="rect">
            <a:avLst/>
          </a:prstGeom>
        </p:spPr>
      </p:pic>
      <p:sp>
        <p:nvSpPr>
          <p:cNvPr id="23" name="Google Shape;108;p3">
            <a:extLst>
              <a:ext uri="{FF2B5EF4-FFF2-40B4-BE49-F238E27FC236}">
                <a16:creationId xmlns:a16="http://schemas.microsoft.com/office/drawing/2014/main" id="{B83D3341-D8CB-8DDC-2AD7-305753E862B3}"/>
              </a:ext>
            </a:extLst>
          </p:cNvPr>
          <p:cNvSpPr txBox="1"/>
          <p:nvPr/>
        </p:nvSpPr>
        <p:spPr>
          <a:xfrm>
            <a:off x="1125112" y="4389607"/>
            <a:ext cx="4556805" cy="344710"/>
          </a:xfrm>
          <a:prstGeom prst="rect">
            <a:avLst/>
          </a:prstGeom>
          <a:noFill/>
          <a:ln>
            <a:noFill/>
          </a:ln>
        </p:spPr>
        <p:txBody>
          <a:bodyPr spcFirstLastPara="1" wrap="square" lIns="0" tIns="0" rIns="0" bIns="0" anchor="t" anchorCtr="0">
            <a:spAutoFit/>
          </a:bodyPr>
          <a:lstStyle/>
          <a:p>
            <a:pPr defTabSz="609630">
              <a:lnSpc>
                <a:spcPct val="140000"/>
              </a:lnSpc>
              <a:buClr>
                <a:srgbClr val="000000"/>
              </a:buClr>
              <a:buSzPts val="2000"/>
            </a:pPr>
            <a:r>
              <a:rPr lang="en-US" sz="1600" kern="0" dirty="0">
                <a:solidFill>
                  <a:srgbClr val="FFFFFF"/>
                </a:solidFill>
                <a:latin typeface="Zilla Slab" pitchFamily="2" charset="0"/>
                <a:ea typeface="Zilla Slab" pitchFamily="2" charset="0"/>
                <a:cs typeface="Poppins"/>
                <a:sym typeface="Poppins"/>
              </a:rPr>
              <a:t>6 years working freelance with own business</a:t>
            </a:r>
          </a:p>
        </p:txBody>
      </p:sp>
      <p:pic>
        <p:nvPicPr>
          <p:cNvPr id="24" name="Google Shape;234;p11">
            <a:extLst>
              <a:ext uri="{FF2B5EF4-FFF2-40B4-BE49-F238E27FC236}">
                <a16:creationId xmlns:a16="http://schemas.microsoft.com/office/drawing/2014/main" id="{258D8B91-49E8-0E4A-4DBA-174E920EFF51}"/>
              </a:ext>
            </a:extLst>
          </p:cNvPr>
          <p:cNvPicPr preferRelativeResize="0"/>
          <p:nvPr/>
        </p:nvPicPr>
        <p:blipFill rotWithShape="1">
          <a:blip r:embed="rId4">
            <a:alphaModFix/>
          </a:blip>
          <a:srcRect/>
          <a:stretch/>
        </p:blipFill>
        <p:spPr>
          <a:xfrm>
            <a:off x="617961" y="4442599"/>
            <a:ext cx="307214" cy="25834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l="1792" r="3096"/>
          <a:stretch/>
        </p:blipFill>
        <p:spPr>
          <a:xfrm>
            <a:off x="0" y="0"/>
            <a:ext cx="12192000" cy="6858000"/>
          </a:xfrm>
          <a:prstGeom prst="rect">
            <a:avLst/>
          </a:prstGeom>
          <a:noFill/>
          <a:ln>
            <a:noFill/>
          </a:ln>
        </p:spPr>
      </p:pic>
      <p:pic>
        <p:nvPicPr>
          <p:cNvPr id="85" name="Google Shape;85;p1"/>
          <p:cNvPicPr preferRelativeResize="0"/>
          <p:nvPr/>
        </p:nvPicPr>
        <p:blipFill rotWithShape="1">
          <a:blip r:embed="rId4">
            <a:alphaModFix/>
          </a:blip>
          <a:srcRect/>
          <a:stretch/>
        </p:blipFill>
        <p:spPr>
          <a:xfrm>
            <a:off x="5020017" y="518616"/>
            <a:ext cx="2151967" cy="334369"/>
          </a:xfrm>
          <a:prstGeom prst="rect">
            <a:avLst/>
          </a:prstGeom>
          <a:noFill/>
          <a:ln>
            <a:noFill/>
          </a:ln>
        </p:spPr>
      </p:pic>
      <p:grpSp>
        <p:nvGrpSpPr>
          <p:cNvPr id="86" name="Google Shape;86;p1"/>
          <p:cNvGrpSpPr/>
          <p:nvPr/>
        </p:nvGrpSpPr>
        <p:grpSpPr>
          <a:xfrm>
            <a:off x="646771" y="2628907"/>
            <a:ext cx="10889164" cy="1578092"/>
            <a:chOff x="-3137788" y="125741"/>
            <a:chExt cx="21778328" cy="3156183"/>
          </a:xfrm>
        </p:grpSpPr>
        <p:pic>
          <p:nvPicPr>
            <p:cNvPr id="87" name="Google Shape;87;p1"/>
            <p:cNvPicPr preferRelativeResize="0"/>
            <p:nvPr/>
          </p:nvPicPr>
          <p:blipFill rotWithShape="1">
            <a:blip r:embed="rId5">
              <a:alphaModFix/>
            </a:blip>
            <a:srcRect l="6640" t="33014" r="8438" b="34856"/>
            <a:stretch/>
          </p:blipFill>
          <p:spPr>
            <a:xfrm>
              <a:off x="0" y="1911718"/>
              <a:ext cx="15521342" cy="1370206"/>
            </a:xfrm>
            <a:prstGeom prst="rect">
              <a:avLst/>
            </a:prstGeom>
            <a:noFill/>
            <a:ln>
              <a:noFill/>
            </a:ln>
          </p:spPr>
        </p:pic>
        <p:pic>
          <p:nvPicPr>
            <p:cNvPr id="88" name="Google Shape;88;p1"/>
            <p:cNvPicPr preferRelativeResize="0"/>
            <p:nvPr/>
          </p:nvPicPr>
          <p:blipFill rotWithShape="1">
            <a:blip r:embed="rId5">
              <a:alphaModFix/>
            </a:blip>
            <a:srcRect t="17766" b="23010"/>
            <a:stretch/>
          </p:blipFill>
          <p:spPr>
            <a:xfrm>
              <a:off x="-1665828" y="238773"/>
              <a:ext cx="19737658" cy="1370205"/>
            </a:xfrm>
            <a:prstGeom prst="rect">
              <a:avLst/>
            </a:prstGeom>
            <a:noFill/>
            <a:ln>
              <a:noFill/>
            </a:ln>
          </p:spPr>
        </p:pic>
        <p:sp>
          <p:nvSpPr>
            <p:cNvPr id="89" name="Google Shape;89;p1"/>
            <p:cNvSpPr txBox="1"/>
            <p:nvPr/>
          </p:nvSpPr>
          <p:spPr>
            <a:xfrm>
              <a:off x="-3137788" y="125741"/>
              <a:ext cx="21778328" cy="3011079"/>
            </a:xfrm>
            <a:prstGeom prst="rect">
              <a:avLst/>
            </a:prstGeom>
            <a:noFill/>
            <a:ln>
              <a:noFill/>
            </a:ln>
          </p:spPr>
          <p:txBody>
            <a:bodyPr spcFirstLastPara="1" wrap="square" lIns="0" tIns="0" rIns="0" bIns="0" anchor="t" anchorCtr="0">
              <a:spAutoFit/>
            </a:bodyPr>
            <a:lstStyle/>
            <a:p>
              <a:pPr algn="ctr">
                <a:spcBef>
                  <a:spcPts val="667"/>
                </a:spcBef>
                <a:buClr>
                  <a:srgbClr val="000000"/>
                </a:buClr>
                <a:buSzPts val="8000"/>
              </a:pPr>
              <a:r>
                <a:rPr lang="en-GB" sz="4600" b="1" dirty="0">
                  <a:solidFill>
                    <a:srgbClr val="FFFFFF"/>
                  </a:solidFill>
                  <a:latin typeface="Zilla Slab"/>
                  <a:ea typeface="Zilla Slab"/>
                  <a:cs typeface="Zilla Slab"/>
                  <a:sym typeface="Zilla Slab"/>
                </a:rPr>
                <a:t>Mastering Email Marketing for Ecommerce </a:t>
              </a:r>
              <a:br>
                <a:rPr lang="en-GB" sz="4600" b="1" dirty="0">
                  <a:solidFill>
                    <a:srgbClr val="FFFFFF"/>
                  </a:solidFill>
                  <a:latin typeface="Zilla Slab"/>
                  <a:ea typeface="Zilla Slab"/>
                  <a:cs typeface="Zilla Slab"/>
                  <a:sym typeface="Zilla Slab"/>
                </a:rPr>
              </a:br>
              <a:r>
                <a:rPr lang="en-GB" sz="4600" b="1" dirty="0">
                  <a:solidFill>
                    <a:srgbClr val="FFFFFF"/>
                  </a:solidFill>
                  <a:latin typeface="Zilla Slab"/>
                  <a:ea typeface="Zilla Slab"/>
                  <a:cs typeface="Zilla Slab"/>
                  <a:sym typeface="Zilla Slab"/>
                </a:rPr>
                <a:t>How to get up to 300% ROI</a:t>
              </a:r>
              <a:endParaRPr lang="en-GB" sz="4600" dirty="0">
                <a:solidFill>
                  <a:srgbClr val="000000"/>
                </a:solidFill>
                <a:latin typeface="Arial"/>
                <a:ea typeface="Arial"/>
                <a:cs typeface="Arial"/>
                <a:sym typeface="Arial"/>
              </a:endParaRPr>
            </a:p>
          </p:txBody>
        </p:sp>
      </p:grpSp>
      <p:sp>
        <p:nvSpPr>
          <p:cNvPr id="90" name="Google Shape;90;p1"/>
          <p:cNvSpPr txBox="1"/>
          <p:nvPr/>
        </p:nvSpPr>
        <p:spPr>
          <a:xfrm>
            <a:off x="5184974" y="6134100"/>
            <a:ext cx="1822053" cy="258340"/>
          </a:xfrm>
          <a:prstGeom prst="rect">
            <a:avLst/>
          </a:prstGeom>
          <a:noFill/>
          <a:ln>
            <a:noFill/>
          </a:ln>
        </p:spPr>
        <p:txBody>
          <a:bodyPr spcFirstLastPara="1" wrap="square" lIns="0" tIns="0" rIns="0" bIns="0" anchor="t" anchorCtr="0">
            <a:spAutoFit/>
          </a:bodyPr>
          <a:lstStyle/>
          <a:p>
            <a:pPr algn="ctr">
              <a:lnSpc>
                <a:spcPct val="140022"/>
              </a:lnSpc>
              <a:buClr>
                <a:srgbClr val="000000"/>
              </a:buClr>
              <a:buSzPts val="1799"/>
            </a:pPr>
            <a:r>
              <a:rPr lang="en-US" sz="1199" dirty="0">
                <a:solidFill>
                  <a:srgbClr val="F766AB"/>
                </a:solidFill>
                <a:latin typeface="Poppins"/>
                <a:ea typeface="Poppins"/>
                <a:cs typeface="Poppins"/>
                <a:sym typeface="Poppins"/>
              </a:rPr>
              <a:t>ecommercecamp.co.uk</a:t>
            </a:r>
            <a:endParaRPr sz="933"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754118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Google Shape;84;p1">
            <a:extLst>
              <a:ext uri="{FF2B5EF4-FFF2-40B4-BE49-F238E27FC236}">
                <a16:creationId xmlns:a16="http://schemas.microsoft.com/office/drawing/2014/main" id="{A9866791-3086-486F-8CE4-AC70916AE56C}"/>
              </a:ext>
            </a:extLst>
          </p:cNvPr>
          <p:cNvPicPr preferRelativeResize="0"/>
          <p:nvPr/>
        </p:nvPicPr>
        <p:blipFill rotWithShape="1">
          <a:blip r:embed="rId3">
            <a:alphaModFix/>
          </a:blip>
          <a:srcRect l="1792" r="3096"/>
          <a:stretch/>
        </p:blipFill>
        <p:spPr>
          <a:xfrm>
            <a:off x="0" y="0"/>
            <a:ext cx="12192000" cy="6858000"/>
          </a:xfrm>
          <a:prstGeom prst="rect">
            <a:avLst/>
          </a:prstGeom>
          <a:noFill/>
          <a:ln>
            <a:noFill/>
          </a:ln>
        </p:spPr>
      </p:pic>
      <p:grpSp>
        <p:nvGrpSpPr>
          <p:cNvPr id="34" name="Group 33">
            <a:extLst>
              <a:ext uri="{FF2B5EF4-FFF2-40B4-BE49-F238E27FC236}">
                <a16:creationId xmlns:a16="http://schemas.microsoft.com/office/drawing/2014/main" id="{2036C254-52B0-490D-AB79-47FD4A5E5F3E}"/>
              </a:ext>
            </a:extLst>
          </p:cNvPr>
          <p:cNvGrpSpPr/>
          <p:nvPr/>
        </p:nvGrpSpPr>
        <p:grpSpPr>
          <a:xfrm>
            <a:off x="2760663" y="1811272"/>
            <a:ext cx="2181225" cy="4387850"/>
            <a:chOff x="2760663" y="1235075"/>
            <a:chExt cx="2181225" cy="4387850"/>
          </a:xfrm>
        </p:grpSpPr>
        <p:sp>
          <p:nvSpPr>
            <p:cNvPr id="6" name="Freeform 6">
              <a:extLst>
                <a:ext uri="{FF2B5EF4-FFF2-40B4-BE49-F238E27FC236}">
                  <a16:creationId xmlns:a16="http://schemas.microsoft.com/office/drawing/2014/main" id="{9454DDFD-A18B-450E-BF9F-E44113737BE3}"/>
                </a:ext>
              </a:extLst>
            </p:cNvPr>
            <p:cNvSpPr>
              <a:spLocks/>
            </p:cNvSpPr>
            <p:nvPr/>
          </p:nvSpPr>
          <p:spPr bwMode="auto">
            <a:xfrm>
              <a:off x="2760663" y="1298575"/>
              <a:ext cx="2181225" cy="4324350"/>
            </a:xfrm>
            <a:custGeom>
              <a:avLst/>
              <a:gdLst>
                <a:gd name="T0" fmla="*/ 0 w 573"/>
                <a:gd name="T1" fmla="*/ 1135 h 1135"/>
                <a:gd name="T2" fmla="*/ 287 w 573"/>
                <a:gd name="T3" fmla="*/ 849 h 1135"/>
                <a:gd name="T4" fmla="*/ 287 w 573"/>
                <a:gd name="T5" fmla="*/ 286 h 1135"/>
                <a:gd name="T6" fmla="*/ 573 w 573"/>
                <a:gd name="T7" fmla="*/ 0 h 1135"/>
              </a:gdLst>
              <a:ahLst/>
              <a:cxnLst>
                <a:cxn ang="0">
                  <a:pos x="T0" y="T1"/>
                </a:cxn>
                <a:cxn ang="0">
                  <a:pos x="T2" y="T3"/>
                </a:cxn>
                <a:cxn ang="0">
                  <a:pos x="T4" y="T5"/>
                </a:cxn>
                <a:cxn ang="0">
                  <a:pos x="T6" y="T7"/>
                </a:cxn>
              </a:cxnLst>
              <a:rect l="0" t="0" r="r" b="b"/>
              <a:pathLst>
                <a:path w="573" h="1135">
                  <a:moveTo>
                    <a:pt x="0" y="1135"/>
                  </a:moveTo>
                  <a:cubicBezTo>
                    <a:pt x="158" y="1135"/>
                    <a:pt x="287" y="1007"/>
                    <a:pt x="287" y="849"/>
                  </a:cubicBezTo>
                  <a:cubicBezTo>
                    <a:pt x="287" y="286"/>
                    <a:pt x="287" y="286"/>
                    <a:pt x="287" y="286"/>
                  </a:cubicBezTo>
                  <a:cubicBezTo>
                    <a:pt x="287" y="129"/>
                    <a:pt x="415" y="0"/>
                    <a:pt x="573" y="0"/>
                  </a:cubicBezTo>
                </a:path>
              </a:pathLst>
            </a:custGeom>
            <a:noFill/>
            <a:ln w="41275" cap="rnd">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UA" sz="1800" b="0" i="0" u="none" strike="noStrike" kern="1200" cap="none" spc="0" normalizeH="0" baseline="0" noProof="0">
                <a:ln>
                  <a:noFill/>
                </a:ln>
                <a:solidFill>
                  <a:srgbClr val="999999"/>
                </a:solidFill>
                <a:effectLst/>
                <a:uLnTx/>
                <a:uFillTx/>
                <a:latin typeface="Montserrat"/>
                <a:ea typeface="+mn-ea"/>
                <a:cs typeface="+mn-cs"/>
              </a:endParaRPr>
            </a:p>
          </p:txBody>
        </p:sp>
        <p:sp>
          <p:nvSpPr>
            <p:cNvPr id="7" name="Freeform 7">
              <a:extLst>
                <a:ext uri="{FF2B5EF4-FFF2-40B4-BE49-F238E27FC236}">
                  <a16:creationId xmlns:a16="http://schemas.microsoft.com/office/drawing/2014/main" id="{5125CF0B-5602-43DB-AF21-9E8AB8B2589F}"/>
                </a:ext>
              </a:extLst>
            </p:cNvPr>
            <p:cNvSpPr>
              <a:spLocks/>
            </p:cNvSpPr>
            <p:nvPr/>
          </p:nvSpPr>
          <p:spPr bwMode="auto">
            <a:xfrm>
              <a:off x="4770438" y="1235075"/>
              <a:ext cx="171450" cy="155575"/>
            </a:xfrm>
            <a:custGeom>
              <a:avLst/>
              <a:gdLst>
                <a:gd name="T0" fmla="*/ 0 w 108"/>
                <a:gd name="T1" fmla="*/ 0 h 98"/>
                <a:gd name="T2" fmla="*/ 108 w 108"/>
                <a:gd name="T3" fmla="*/ 40 h 98"/>
                <a:gd name="T4" fmla="*/ 7 w 108"/>
                <a:gd name="T5" fmla="*/ 98 h 98"/>
              </a:gdLst>
              <a:ahLst/>
              <a:cxnLst>
                <a:cxn ang="0">
                  <a:pos x="T0" y="T1"/>
                </a:cxn>
                <a:cxn ang="0">
                  <a:pos x="T2" y="T3"/>
                </a:cxn>
                <a:cxn ang="0">
                  <a:pos x="T4" y="T5"/>
                </a:cxn>
              </a:cxnLst>
              <a:rect l="0" t="0" r="r" b="b"/>
              <a:pathLst>
                <a:path w="108" h="98">
                  <a:moveTo>
                    <a:pt x="0" y="0"/>
                  </a:moveTo>
                  <a:lnTo>
                    <a:pt x="108" y="40"/>
                  </a:lnTo>
                  <a:lnTo>
                    <a:pt x="7" y="98"/>
                  </a:lnTo>
                </a:path>
              </a:pathLst>
            </a:custGeom>
            <a:noFill/>
            <a:ln w="41275"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UA" sz="1800" b="0" i="0" u="none" strike="noStrike" kern="1200" cap="none" spc="0" normalizeH="0" baseline="0" noProof="0">
                <a:ln>
                  <a:noFill/>
                </a:ln>
                <a:solidFill>
                  <a:srgbClr val="999999"/>
                </a:solidFill>
                <a:effectLst/>
                <a:uLnTx/>
                <a:uFillTx/>
                <a:latin typeface="Montserrat"/>
                <a:ea typeface="+mn-ea"/>
                <a:cs typeface="+mn-cs"/>
              </a:endParaRPr>
            </a:p>
          </p:txBody>
        </p:sp>
      </p:grpSp>
      <p:sp>
        <p:nvSpPr>
          <p:cNvPr id="8" name="Freeform 8">
            <a:extLst>
              <a:ext uri="{FF2B5EF4-FFF2-40B4-BE49-F238E27FC236}">
                <a16:creationId xmlns:a16="http://schemas.microsoft.com/office/drawing/2014/main" id="{285E8195-FA53-4D71-B722-8213FB9F4BB5}"/>
              </a:ext>
            </a:extLst>
          </p:cNvPr>
          <p:cNvSpPr>
            <a:spLocks/>
          </p:cNvSpPr>
          <p:nvPr/>
        </p:nvSpPr>
        <p:spPr bwMode="auto">
          <a:xfrm>
            <a:off x="1870075" y="2122422"/>
            <a:ext cx="1778000" cy="3829050"/>
          </a:xfrm>
          <a:custGeom>
            <a:avLst/>
            <a:gdLst>
              <a:gd name="T0" fmla="*/ 234 w 467"/>
              <a:gd name="T1" fmla="*/ 1005 h 1005"/>
              <a:gd name="T2" fmla="*/ 0 w 467"/>
              <a:gd name="T3" fmla="*/ 772 h 1005"/>
              <a:gd name="T4" fmla="*/ 0 w 467"/>
              <a:gd name="T5" fmla="*/ 234 h 1005"/>
              <a:gd name="T6" fmla="*/ 234 w 467"/>
              <a:gd name="T7" fmla="*/ 0 h 1005"/>
              <a:gd name="T8" fmla="*/ 467 w 467"/>
              <a:gd name="T9" fmla="*/ 234 h 1005"/>
              <a:gd name="T10" fmla="*/ 467 w 467"/>
              <a:gd name="T11" fmla="*/ 772 h 1005"/>
              <a:gd name="T12" fmla="*/ 234 w 467"/>
              <a:gd name="T13" fmla="*/ 1005 h 1005"/>
            </a:gdLst>
            <a:ahLst/>
            <a:cxnLst>
              <a:cxn ang="0">
                <a:pos x="T0" y="T1"/>
              </a:cxn>
              <a:cxn ang="0">
                <a:pos x="T2" y="T3"/>
              </a:cxn>
              <a:cxn ang="0">
                <a:pos x="T4" y="T5"/>
              </a:cxn>
              <a:cxn ang="0">
                <a:pos x="T6" y="T7"/>
              </a:cxn>
              <a:cxn ang="0">
                <a:pos x="T8" y="T9"/>
              </a:cxn>
              <a:cxn ang="0">
                <a:pos x="T10" y="T11"/>
              </a:cxn>
              <a:cxn ang="0">
                <a:pos x="T12" y="T13"/>
              </a:cxn>
            </a:cxnLst>
            <a:rect l="0" t="0" r="r" b="b"/>
            <a:pathLst>
              <a:path w="467" h="1005">
                <a:moveTo>
                  <a:pt x="234" y="1005"/>
                </a:moveTo>
                <a:cubicBezTo>
                  <a:pt x="105" y="1005"/>
                  <a:pt x="0" y="900"/>
                  <a:pt x="0" y="772"/>
                </a:cubicBezTo>
                <a:cubicBezTo>
                  <a:pt x="0" y="234"/>
                  <a:pt x="0" y="234"/>
                  <a:pt x="0" y="234"/>
                </a:cubicBezTo>
                <a:cubicBezTo>
                  <a:pt x="0" y="105"/>
                  <a:pt x="105" y="0"/>
                  <a:pt x="234" y="0"/>
                </a:cubicBezTo>
                <a:cubicBezTo>
                  <a:pt x="362" y="0"/>
                  <a:pt x="467" y="105"/>
                  <a:pt x="467" y="234"/>
                </a:cubicBezTo>
                <a:cubicBezTo>
                  <a:pt x="467" y="772"/>
                  <a:pt x="467" y="772"/>
                  <a:pt x="467" y="772"/>
                </a:cubicBezTo>
                <a:cubicBezTo>
                  <a:pt x="467" y="900"/>
                  <a:pt x="362" y="1005"/>
                  <a:pt x="234" y="1005"/>
                </a:cubicBezTo>
                <a:close/>
              </a:path>
            </a:pathLst>
          </a:custGeom>
          <a:solidFill>
            <a:schemeClr val="accent1"/>
          </a:solidFill>
          <a:ln>
            <a:noFill/>
          </a:ln>
          <a:effectLst>
            <a:outerShdw blurRad="330200" dist="127000" dir="2400000" sx="94000" sy="94000" algn="ctr" rotWithShape="0">
              <a:schemeClr val="accent1">
                <a:alpha val="38000"/>
              </a:scheme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UA" sz="1800" b="0" i="0" u="none" strike="noStrike" kern="1200" cap="none" spc="0" normalizeH="0" baseline="0" noProof="0">
              <a:ln>
                <a:noFill/>
              </a:ln>
              <a:solidFill>
                <a:srgbClr val="999999"/>
              </a:solidFill>
              <a:effectLst/>
              <a:uLnTx/>
              <a:uFillTx/>
              <a:latin typeface="Montserrat"/>
              <a:ea typeface="+mn-ea"/>
              <a:cs typeface="+mn-cs"/>
            </a:endParaRPr>
          </a:p>
        </p:txBody>
      </p:sp>
      <p:sp>
        <p:nvSpPr>
          <p:cNvPr id="9" name="Rectangle 9">
            <a:extLst>
              <a:ext uri="{FF2B5EF4-FFF2-40B4-BE49-F238E27FC236}">
                <a16:creationId xmlns:a16="http://schemas.microsoft.com/office/drawing/2014/main" id="{5867EB19-B2C6-4F70-8B06-5891A49A727F}"/>
              </a:ext>
            </a:extLst>
          </p:cNvPr>
          <p:cNvSpPr>
            <a:spLocks noChangeArrowheads="1"/>
          </p:cNvSpPr>
          <p:nvPr/>
        </p:nvSpPr>
        <p:spPr bwMode="auto">
          <a:xfrm>
            <a:off x="2540000" y="5240837"/>
            <a:ext cx="4055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UA" altLang="ru-UA" sz="3000" b="1" i="0" u="none" strike="noStrike" kern="1200" cap="none" spc="0" normalizeH="0" baseline="0" noProof="0" dirty="0">
                <a:ln>
                  <a:noFill/>
                </a:ln>
                <a:solidFill>
                  <a:srgbClr val="FFFFFF"/>
                </a:solidFill>
                <a:effectLst/>
                <a:uLnTx/>
                <a:uFillTx/>
                <a:latin typeface="Montserrat SemiBold" panose="00000700000000000000" pitchFamily="50" charset="-52"/>
                <a:ea typeface="+mn-ea"/>
                <a:cs typeface="+mn-cs"/>
              </a:rPr>
              <a:t>01</a:t>
            </a:r>
            <a:endParaRPr kumimoji="0" lang="ru-UA" altLang="ru-UA" sz="1800" b="0" i="0" u="none" strike="noStrike" kern="1200" cap="none" spc="0" normalizeH="0" baseline="0" noProof="0" dirty="0">
              <a:ln>
                <a:noFill/>
              </a:ln>
              <a:solidFill>
                <a:srgbClr val="FFFFFF"/>
              </a:solidFill>
              <a:effectLst/>
              <a:uLnTx/>
              <a:uFillTx/>
              <a:latin typeface="Montserrat SemiBold" panose="00000700000000000000" pitchFamily="50" charset="-52"/>
              <a:ea typeface="+mn-ea"/>
              <a:cs typeface="+mn-cs"/>
            </a:endParaRPr>
          </a:p>
        </p:txBody>
      </p:sp>
      <p:grpSp>
        <p:nvGrpSpPr>
          <p:cNvPr id="35" name="Group 34">
            <a:extLst>
              <a:ext uri="{FF2B5EF4-FFF2-40B4-BE49-F238E27FC236}">
                <a16:creationId xmlns:a16="http://schemas.microsoft.com/office/drawing/2014/main" id="{57FCF8DE-3D8E-4FDF-9853-B99BED2217A8}"/>
              </a:ext>
            </a:extLst>
          </p:cNvPr>
          <p:cNvGrpSpPr/>
          <p:nvPr/>
        </p:nvGrpSpPr>
        <p:grpSpPr>
          <a:xfrm>
            <a:off x="4933950" y="1811272"/>
            <a:ext cx="2178050" cy="4387850"/>
            <a:chOff x="4933950" y="1235075"/>
            <a:chExt cx="2178050" cy="4387850"/>
          </a:xfrm>
        </p:grpSpPr>
        <p:sp>
          <p:nvSpPr>
            <p:cNvPr id="10" name="Freeform 10">
              <a:extLst>
                <a:ext uri="{FF2B5EF4-FFF2-40B4-BE49-F238E27FC236}">
                  <a16:creationId xmlns:a16="http://schemas.microsoft.com/office/drawing/2014/main" id="{AE146B4B-516A-4113-AD3C-36DB6D24FF96}"/>
                </a:ext>
              </a:extLst>
            </p:cNvPr>
            <p:cNvSpPr>
              <a:spLocks/>
            </p:cNvSpPr>
            <p:nvPr/>
          </p:nvSpPr>
          <p:spPr bwMode="auto">
            <a:xfrm>
              <a:off x="4933950" y="1298575"/>
              <a:ext cx="2178050" cy="4324350"/>
            </a:xfrm>
            <a:custGeom>
              <a:avLst/>
              <a:gdLst>
                <a:gd name="T0" fmla="*/ 0 w 572"/>
                <a:gd name="T1" fmla="*/ 1135 h 1135"/>
                <a:gd name="T2" fmla="*/ 286 w 572"/>
                <a:gd name="T3" fmla="*/ 849 h 1135"/>
                <a:gd name="T4" fmla="*/ 286 w 572"/>
                <a:gd name="T5" fmla="*/ 286 h 1135"/>
                <a:gd name="T6" fmla="*/ 572 w 572"/>
                <a:gd name="T7" fmla="*/ 0 h 1135"/>
              </a:gdLst>
              <a:ahLst/>
              <a:cxnLst>
                <a:cxn ang="0">
                  <a:pos x="T0" y="T1"/>
                </a:cxn>
                <a:cxn ang="0">
                  <a:pos x="T2" y="T3"/>
                </a:cxn>
                <a:cxn ang="0">
                  <a:pos x="T4" y="T5"/>
                </a:cxn>
                <a:cxn ang="0">
                  <a:pos x="T6" y="T7"/>
                </a:cxn>
              </a:cxnLst>
              <a:rect l="0" t="0" r="r" b="b"/>
              <a:pathLst>
                <a:path w="572" h="1135">
                  <a:moveTo>
                    <a:pt x="0" y="1135"/>
                  </a:moveTo>
                  <a:cubicBezTo>
                    <a:pt x="157" y="1135"/>
                    <a:pt x="286" y="1007"/>
                    <a:pt x="286" y="849"/>
                  </a:cubicBezTo>
                  <a:cubicBezTo>
                    <a:pt x="286" y="286"/>
                    <a:pt x="286" y="286"/>
                    <a:pt x="286" y="286"/>
                  </a:cubicBezTo>
                  <a:cubicBezTo>
                    <a:pt x="286" y="129"/>
                    <a:pt x="414" y="0"/>
                    <a:pt x="572" y="0"/>
                  </a:cubicBezTo>
                </a:path>
              </a:pathLst>
            </a:custGeom>
            <a:noFill/>
            <a:ln w="41275" cap="rnd">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UA" sz="1800" b="0" i="0" u="none" strike="noStrike" kern="1200" cap="none" spc="0" normalizeH="0" baseline="0" noProof="0">
                <a:ln>
                  <a:noFill/>
                </a:ln>
                <a:solidFill>
                  <a:srgbClr val="999999"/>
                </a:solidFill>
                <a:effectLst/>
                <a:uLnTx/>
                <a:uFillTx/>
                <a:latin typeface="Montserrat"/>
                <a:ea typeface="+mn-ea"/>
                <a:cs typeface="+mn-cs"/>
              </a:endParaRPr>
            </a:p>
          </p:txBody>
        </p:sp>
        <p:sp>
          <p:nvSpPr>
            <p:cNvPr id="11" name="Freeform 11">
              <a:extLst>
                <a:ext uri="{FF2B5EF4-FFF2-40B4-BE49-F238E27FC236}">
                  <a16:creationId xmlns:a16="http://schemas.microsoft.com/office/drawing/2014/main" id="{6A309C29-3847-4B2F-8A45-340455E1C22D}"/>
                </a:ext>
              </a:extLst>
            </p:cNvPr>
            <p:cNvSpPr>
              <a:spLocks/>
            </p:cNvSpPr>
            <p:nvPr/>
          </p:nvSpPr>
          <p:spPr bwMode="auto">
            <a:xfrm>
              <a:off x="6940550" y="1235075"/>
              <a:ext cx="171450" cy="155575"/>
            </a:xfrm>
            <a:custGeom>
              <a:avLst/>
              <a:gdLst>
                <a:gd name="T0" fmla="*/ 0 w 108"/>
                <a:gd name="T1" fmla="*/ 0 h 98"/>
                <a:gd name="T2" fmla="*/ 108 w 108"/>
                <a:gd name="T3" fmla="*/ 40 h 98"/>
                <a:gd name="T4" fmla="*/ 7 w 108"/>
                <a:gd name="T5" fmla="*/ 98 h 98"/>
              </a:gdLst>
              <a:ahLst/>
              <a:cxnLst>
                <a:cxn ang="0">
                  <a:pos x="T0" y="T1"/>
                </a:cxn>
                <a:cxn ang="0">
                  <a:pos x="T2" y="T3"/>
                </a:cxn>
                <a:cxn ang="0">
                  <a:pos x="T4" y="T5"/>
                </a:cxn>
              </a:cxnLst>
              <a:rect l="0" t="0" r="r" b="b"/>
              <a:pathLst>
                <a:path w="108" h="98">
                  <a:moveTo>
                    <a:pt x="0" y="0"/>
                  </a:moveTo>
                  <a:lnTo>
                    <a:pt x="108" y="40"/>
                  </a:lnTo>
                  <a:lnTo>
                    <a:pt x="7" y="98"/>
                  </a:lnTo>
                </a:path>
              </a:pathLst>
            </a:custGeom>
            <a:noFill/>
            <a:ln w="41275" cap="rnd">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UA" sz="1800" b="0" i="0" u="none" strike="noStrike" kern="1200" cap="none" spc="0" normalizeH="0" baseline="0" noProof="0">
                <a:ln>
                  <a:noFill/>
                </a:ln>
                <a:solidFill>
                  <a:srgbClr val="999999"/>
                </a:solidFill>
                <a:effectLst/>
                <a:uLnTx/>
                <a:uFillTx/>
                <a:latin typeface="Montserrat"/>
                <a:ea typeface="+mn-ea"/>
                <a:cs typeface="+mn-cs"/>
              </a:endParaRPr>
            </a:p>
          </p:txBody>
        </p:sp>
      </p:grpSp>
      <p:sp>
        <p:nvSpPr>
          <p:cNvPr id="12" name="Freeform 12">
            <a:extLst>
              <a:ext uri="{FF2B5EF4-FFF2-40B4-BE49-F238E27FC236}">
                <a16:creationId xmlns:a16="http://schemas.microsoft.com/office/drawing/2014/main" id="{1F3D6948-0B62-4404-8E4D-2912824628CA}"/>
              </a:ext>
            </a:extLst>
          </p:cNvPr>
          <p:cNvSpPr>
            <a:spLocks/>
          </p:cNvSpPr>
          <p:nvPr/>
        </p:nvSpPr>
        <p:spPr bwMode="auto">
          <a:xfrm>
            <a:off x="4040188" y="2122422"/>
            <a:ext cx="1778000" cy="3829050"/>
          </a:xfrm>
          <a:custGeom>
            <a:avLst/>
            <a:gdLst>
              <a:gd name="T0" fmla="*/ 234 w 467"/>
              <a:gd name="T1" fmla="*/ 1005 h 1005"/>
              <a:gd name="T2" fmla="*/ 0 w 467"/>
              <a:gd name="T3" fmla="*/ 772 h 1005"/>
              <a:gd name="T4" fmla="*/ 0 w 467"/>
              <a:gd name="T5" fmla="*/ 234 h 1005"/>
              <a:gd name="T6" fmla="*/ 234 w 467"/>
              <a:gd name="T7" fmla="*/ 0 h 1005"/>
              <a:gd name="T8" fmla="*/ 467 w 467"/>
              <a:gd name="T9" fmla="*/ 234 h 1005"/>
              <a:gd name="T10" fmla="*/ 467 w 467"/>
              <a:gd name="T11" fmla="*/ 772 h 1005"/>
              <a:gd name="T12" fmla="*/ 234 w 467"/>
              <a:gd name="T13" fmla="*/ 1005 h 1005"/>
            </a:gdLst>
            <a:ahLst/>
            <a:cxnLst>
              <a:cxn ang="0">
                <a:pos x="T0" y="T1"/>
              </a:cxn>
              <a:cxn ang="0">
                <a:pos x="T2" y="T3"/>
              </a:cxn>
              <a:cxn ang="0">
                <a:pos x="T4" y="T5"/>
              </a:cxn>
              <a:cxn ang="0">
                <a:pos x="T6" y="T7"/>
              </a:cxn>
              <a:cxn ang="0">
                <a:pos x="T8" y="T9"/>
              </a:cxn>
              <a:cxn ang="0">
                <a:pos x="T10" y="T11"/>
              </a:cxn>
              <a:cxn ang="0">
                <a:pos x="T12" y="T13"/>
              </a:cxn>
            </a:cxnLst>
            <a:rect l="0" t="0" r="r" b="b"/>
            <a:pathLst>
              <a:path w="467" h="1005">
                <a:moveTo>
                  <a:pt x="234" y="1005"/>
                </a:moveTo>
                <a:cubicBezTo>
                  <a:pt x="105" y="1005"/>
                  <a:pt x="0" y="900"/>
                  <a:pt x="0" y="772"/>
                </a:cubicBezTo>
                <a:cubicBezTo>
                  <a:pt x="0" y="234"/>
                  <a:pt x="0" y="234"/>
                  <a:pt x="0" y="234"/>
                </a:cubicBezTo>
                <a:cubicBezTo>
                  <a:pt x="0" y="105"/>
                  <a:pt x="105" y="0"/>
                  <a:pt x="234" y="0"/>
                </a:cubicBezTo>
                <a:cubicBezTo>
                  <a:pt x="362" y="0"/>
                  <a:pt x="467" y="105"/>
                  <a:pt x="467" y="234"/>
                </a:cubicBezTo>
                <a:cubicBezTo>
                  <a:pt x="467" y="772"/>
                  <a:pt x="467" y="772"/>
                  <a:pt x="467" y="772"/>
                </a:cubicBezTo>
                <a:cubicBezTo>
                  <a:pt x="467" y="900"/>
                  <a:pt x="362" y="1005"/>
                  <a:pt x="234" y="1005"/>
                </a:cubicBezTo>
                <a:close/>
              </a:path>
            </a:pathLst>
          </a:custGeom>
          <a:solidFill>
            <a:schemeClr val="accent3"/>
          </a:solidFill>
          <a:ln>
            <a:noFill/>
          </a:ln>
          <a:effectLst>
            <a:outerShdw blurRad="330200" dist="127000" dir="2400000" sx="94000" sy="94000" algn="ctr" rotWithShape="0">
              <a:schemeClr val="accent3">
                <a:lumMod val="50000"/>
                <a:alpha val="38000"/>
              </a:scheme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UA" sz="1800" b="0" i="0" u="none" strike="noStrike" kern="1200" cap="none" spc="0" normalizeH="0" baseline="0" noProof="0">
              <a:ln>
                <a:noFill/>
              </a:ln>
              <a:solidFill>
                <a:srgbClr val="999999"/>
              </a:solidFill>
              <a:effectLst/>
              <a:uLnTx/>
              <a:uFillTx/>
              <a:latin typeface="Montserrat"/>
              <a:ea typeface="+mn-ea"/>
              <a:cs typeface="+mn-cs"/>
            </a:endParaRPr>
          </a:p>
        </p:txBody>
      </p:sp>
      <p:sp>
        <p:nvSpPr>
          <p:cNvPr id="13" name="Rectangle 13">
            <a:extLst>
              <a:ext uri="{FF2B5EF4-FFF2-40B4-BE49-F238E27FC236}">
                <a16:creationId xmlns:a16="http://schemas.microsoft.com/office/drawing/2014/main" id="{05364E90-29BD-4600-B3E6-07F96B5EE840}"/>
              </a:ext>
            </a:extLst>
          </p:cNvPr>
          <p:cNvSpPr>
            <a:spLocks noChangeArrowheads="1"/>
          </p:cNvSpPr>
          <p:nvPr/>
        </p:nvSpPr>
        <p:spPr bwMode="auto">
          <a:xfrm>
            <a:off x="4710113" y="5240837"/>
            <a:ext cx="4841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UA" altLang="ru-UA" sz="3000" b="1" i="0" u="none" strike="noStrike" kern="1200" cap="none" spc="0" normalizeH="0" baseline="0" noProof="0">
                <a:ln>
                  <a:noFill/>
                </a:ln>
                <a:solidFill>
                  <a:srgbClr val="FFFFFF"/>
                </a:solidFill>
                <a:effectLst/>
                <a:uLnTx/>
                <a:uFillTx/>
                <a:latin typeface="Montserrat SemiBold" panose="00000700000000000000" pitchFamily="50" charset="-52"/>
                <a:ea typeface="+mn-ea"/>
                <a:cs typeface="+mn-cs"/>
              </a:rPr>
              <a:t>02</a:t>
            </a:r>
            <a:endParaRPr kumimoji="0" lang="ru-UA" altLang="ru-UA" sz="1800" b="0" i="0" u="none" strike="noStrike" kern="1200" cap="none" spc="0" normalizeH="0" baseline="0" noProof="0">
              <a:ln>
                <a:noFill/>
              </a:ln>
              <a:solidFill>
                <a:srgbClr val="FFFFFF"/>
              </a:solidFill>
              <a:effectLst/>
              <a:uLnTx/>
              <a:uFillTx/>
              <a:latin typeface="Montserrat SemiBold" panose="00000700000000000000" pitchFamily="50" charset="-52"/>
              <a:ea typeface="+mn-ea"/>
              <a:cs typeface="+mn-cs"/>
            </a:endParaRPr>
          </a:p>
        </p:txBody>
      </p:sp>
      <p:grpSp>
        <p:nvGrpSpPr>
          <p:cNvPr id="36" name="Group 35">
            <a:extLst>
              <a:ext uri="{FF2B5EF4-FFF2-40B4-BE49-F238E27FC236}">
                <a16:creationId xmlns:a16="http://schemas.microsoft.com/office/drawing/2014/main" id="{733DBFBE-0F18-45C1-B926-271D26E7EEF0}"/>
              </a:ext>
            </a:extLst>
          </p:cNvPr>
          <p:cNvGrpSpPr/>
          <p:nvPr/>
        </p:nvGrpSpPr>
        <p:grpSpPr>
          <a:xfrm>
            <a:off x="7104063" y="1811272"/>
            <a:ext cx="2178050" cy="4387850"/>
            <a:chOff x="7104063" y="1235075"/>
            <a:chExt cx="2178050" cy="4387850"/>
          </a:xfrm>
        </p:grpSpPr>
        <p:sp>
          <p:nvSpPr>
            <p:cNvPr id="14" name="Freeform 14">
              <a:extLst>
                <a:ext uri="{FF2B5EF4-FFF2-40B4-BE49-F238E27FC236}">
                  <a16:creationId xmlns:a16="http://schemas.microsoft.com/office/drawing/2014/main" id="{F9D84242-01D8-4D1A-B0BC-5BAE885BB574}"/>
                </a:ext>
              </a:extLst>
            </p:cNvPr>
            <p:cNvSpPr>
              <a:spLocks/>
            </p:cNvSpPr>
            <p:nvPr/>
          </p:nvSpPr>
          <p:spPr bwMode="auto">
            <a:xfrm>
              <a:off x="7104063" y="1298575"/>
              <a:ext cx="2178050" cy="4324350"/>
            </a:xfrm>
            <a:custGeom>
              <a:avLst/>
              <a:gdLst>
                <a:gd name="T0" fmla="*/ 0 w 572"/>
                <a:gd name="T1" fmla="*/ 1135 h 1135"/>
                <a:gd name="T2" fmla="*/ 286 w 572"/>
                <a:gd name="T3" fmla="*/ 849 h 1135"/>
                <a:gd name="T4" fmla="*/ 286 w 572"/>
                <a:gd name="T5" fmla="*/ 286 h 1135"/>
                <a:gd name="T6" fmla="*/ 572 w 572"/>
                <a:gd name="T7" fmla="*/ 0 h 1135"/>
              </a:gdLst>
              <a:ahLst/>
              <a:cxnLst>
                <a:cxn ang="0">
                  <a:pos x="T0" y="T1"/>
                </a:cxn>
                <a:cxn ang="0">
                  <a:pos x="T2" y="T3"/>
                </a:cxn>
                <a:cxn ang="0">
                  <a:pos x="T4" y="T5"/>
                </a:cxn>
                <a:cxn ang="0">
                  <a:pos x="T6" y="T7"/>
                </a:cxn>
              </a:cxnLst>
              <a:rect l="0" t="0" r="r" b="b"/>
              <a:pathLst>
                <a:path w="572" h="1135">
                  <a:moveTo>
                    <a:pt x="0" y="1135"/>
                  </a:moveTo>
                  <a:cubicBezTo>
                    <a:pt x="157" y="1135"/>
                    <a:pt x="286" y="1007"/>
                    <a:pt x="286" y="849"/>
                  </a:cubicBezTo>
                  <a:cubicBezTo>
                    <a:pt x="286" y="286"/>
                    <a:pt x="286" y="286"/>
                    <a:pt x="286" y="286"/>
                  </a:cubicBezTo>
                  <a:cubicBezTo>
                    <a:pt x="286" y="129"/>
                    <a:pt x="414" y="0"/>
                    <a:pt x="572" y="0"/>
                  </a:cubicBezTo>
                </a:path>
              </a:pathLst>
            </a:custGeom>
            <a:noFill/>
            <a:ln w="41275" cap="rnd">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UA" sz="1800" b="0" i="0" u="none" strike="noStrike" kern="1200" cap="none" spc="0" normalizeH="0" baseline="0" noProof="0">
                <a:ln>
                  <a:noFill/>
                </a:ln>
                <a:solidFill>
                  <a:srgbClr val="999999"/>
                </a:solidFill>
                <a:effectLst/>
                <a:uLnTx/>
                <a:uFillTx/>
                <a:latin typeface="Montserrat"/>
                <a:ea typeface="+mn-ea"/>
                <a:cs typeface="+mn-cs"/>
              </a:endParaRPr>
            </a:p>
          </p:txBody>
        </p:sp>
        <p:sp>
          <p:nvSpPr>
            <p:cNvPr id="15" name="Freeform 15">
              <a:extLst>
                <a:ext uri="{FF2B5EF4-FFF2-40B4-BE49-F238E27FC236}">
                  <a16:creationId xmlns:a16="http://schemas.microsoft.com/office/drawing/2014/main" id="{04327495-86ED-437D-9969-E23AC173AF4E}"/>
                </a:ext>
              </a:extLst>
            </p:cNvPr>
            <p:cNvSpPr>
              <a:spLocks/>
            </p:cNvSpPr>
            <p:nvPr/>
          </p:nvSpPr>
          <p:spPr bwMode="auto">
            <a:xfrm>
              <a:off x="9110663" y="1235075"/>
              <a:ext cx="171450" cy="155575"/>
            </a:xfrm>
            <a:custGeom>
              <a:avLst/>
              <a:gdLst>
                <a:gd name="T0" fmla="*/ 0 w 108"/>
                <a:gd name="T1" fmla="*/ 0 h 98"/>
                <a:gd name="T2" fmla="*/ 108 w 108"/>
                <a:gd name="T3" fmla="*/ 40 h 98"/>
                <a:gd name="T4" fmla="*/ 7 w 108"/>
                <a:gd name="T5" fmla="*/ 98 h 98"/>
              </a:gdLst>
              <a:ahLst/>
              <a:cxnLst>
                <a:cxn ang="0">
                  <a:pos x="T0" y="T1"/>
                </a:cxn>
                <a:cxn ang="0">
                  <a:pos x="T2" y="T3"/>
                </a:cxn>
                <a:cxn ang="0">
                  <a:pos x="T4" y="T5"/>
                </a:cxn>
              </a:cxnLst>
              <a:rect l="0" t="0" r="r" b="b"/>
              <a:pathLst>
                <a:path w="108" h="98">
                  <a:moveTo>
                    <a:pt x="0" y="0"/>
                  </a:moveTo>
                  <a:lnTo>
                    <a:pt x="108" y="40"/>
                  </a:lnTo>
                  <a:lnTo>
                    <a:pt x="7" y="98"/>
                  </a:lnTo>
                </a:path>
              </a:pathLst>
            </a:custGeom>
            <a:noFill/>
            <a:ln w="41275"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UA" sz="1800" b="0" i="0" u="none" strike="noStrike" kern="1200" cap="none" spc="0" normalizeH="0" baseline="0" noProof="0">
                <a:ln>
                  <a:noFill/>
                </a:ln>
                <a:solidFill>
                  <a:srgbClr val="999999"/>
                </a:solidFill>
                <a:effectLst/>
                <a:uLnTx/>
                <a:uFillTx/>
                <a:latin typeface="Montserrat"/>
                <a:ea typeface="+mn-ea"/>
                <a:cs typeface="+mn-cs"/>
              </a:endParaRPr>
            </a:p>
          </p:txBody>
        </p:sp>
      </p:grpSp>
      <p:sp>
        <p:nvSpPr>
          <p:cNvPr id="16" name="Freeform 16">
            <a:extLst>
              <a:ext uri="{FF2B5EF4-FFF2-40B4-BE49-F238E27FC236}">
                <a16:creationId xmlns:a16="http://schemas.microsoft.com/office/drawing/2014/main" id="{3A347172-97A7-4910-AC7B-87E9C92CE8F6}"/>
              </a:ext>
            </a:extLst>
          </p:cNvPr>
          <p:cNvSpPr>
            <a:spLocks/>
          </p:cNvSpPr>
          <p:nvPr/>
        </p:nvSpPr>
        <p:spPr bwMode="auto">
          <a:xfrm>
            <a:off x="6213475" y="2122422"/>
            <a:ext cx="1774825" cy="3829050"/>
          </a:xfrm>
          <a:custGeom>
            <a:avLst/>
            <a:gdLst>
              <a:gd name="T0" fmla="*/ 233 w 466"/>
              <a:gd name="T1" fmla="*/ 1005 h 1005"/>
              <a:gd name="T2" fmla="*/ 0 w 466"/>
              <a:gd name="T3" fmla="*/ 772 h 1005"/>
              <a:gd name="T4" fmla="*/ 0 w 466"/>
              <a:gd name="T5" fmla="*/ 234 h 1005"/>
              <a:gd name="T6" fmla="*/ 233 w 466"/>
              <a:gd name="T7" fmla="*/ 0 h 1005"/>
              <a:gd name="T8" fmla="*/ 466 w 466"/>
              <a:gd name="T9" fmla="*/ 234 h 1005"/>
              <a:gd name="T10" fmla="*/ 466 w 466"/>
              <a:gd name="T11" fmla="*/ 772 h 1005"/>
              <a:gd name="T12" fmla="*/ 233 w 466"/>
              <a:gd name="T13" fmla="*/ 1005 h 1005"/>
            </a:gdLst>
            <a:ahLst/>
            <a:cxnLst>
              <a:cxn ang="0">
                <a:pos x="T0" y="T1"/>
              </a:cxn>
              <a:cxn ang="0">
                <a:pos x="T2" y="T3"/>
              </a:cxn>
              <a:cxn ang="0">
                <a:pos x="T4" y="T5"/>
              </a:cxn>
              <a:cxn ang="0">
                <a:pos x="T6" y="T7"/>
              </a:cxn>
              <a:cxn ang="0">
                <a:pos x="T8" y="T9"/>
              </a:cxn>
              <a:cxn ang="0">
                <a:pos x="T10" y="T11"/>
              </a:cxn>
              <a:cxn ang="0">
                <a:pos x="T12" y="T13"/>
              </a:cxn>
            </a:cxnLst>
            <a:rect l="0" t="0" r="r" b="b"/>
            <a:pathLst>
              <a:path w="466" h="1005">
                <a:moveTo>
                  <a:pt x="233" y="1005"/>
                </a:moveTo>
                <a:cubicBezTo>
                  <a:pt x="104" y="1005"/>
                  <a:pt x="0" y="900"/>
                  <a:pt x="0" y="772"/>
                </a:cubicBezTo>
                <a:cubicBezTo>
                  <a:pt x="0" y="234"/>
                  <a:pt x="0" y="234"/>
                  <a:pt x="0" y="234"/>
                </a:cubicBezTo>
                <a:cubicBezTo>
                  <a:pt x="0" y="105"/>
                  <a:pt x="104" y="0"/>
                  <a:pt x="233" y="0"/>
                </a:cubicBezTo>
                <a:cubicBezTo>
                  <a:pt x="362" y="0"/>
                  <a:pt x="466" y="105"/>
                  <a:pt x="466" y="234"/>
                </a:cubicBezTo>
                <a:cubicBezTo>
                  <a:pt x="466" y="772"/>
                  <a:pt x="466" y="772"/>
                  <a:pt x="466" y="772"/>
                </a:cubicBezTo>
                <a:cubicBezTo>
                  <a:pt x="466" y="900"/>
                  <a:pt x="362" y="1005"/>
                  <a:pt x="233" y="1005"/>
                </a:cubicBezTo>
                <a:close/>
              </a:path>
            </a:pathLst>
          </a:custGeom>
          <a:solidFill>
            <a:schemeClr val="accent2"/>
          </a:solidFill>
          <a:ln>
            <a:noFill/>
          </a:ln>
          <a:effectLst>
            <a:outerShdw blurRad="330200" dist="127000" dir="2400000" sx="94000" sy="94000" algn="ctr" rotWithShape="0">
              <a:schemeClr val="accent2">
                <a:lumMod val="50000"/>
                <a:alpha val="38000"/>
              </a:scheme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UA" sz="1800" b="0" i="0" u="none" strike="noStrike" kern="1200" cap="none" spc="0" normalizeH="0" baseline="0" noProof="0">
              <a:ln>
                <a:noFill/>
              </a:ln>
              <a:solidFill>
                <a:srgbClr val="999999"/>
              </a:solidFill>
              <a:effectLst/>
              <a:uLnTx/>
              <a:uFillTx/>
              <a:latin typeface="Montserrat"/>
              <a:ea typeface="+mn-ea"/>
              <a:cs typeface="+mn-cs"/>
            </a:endParaRPr>
          </a:p>
        </p:txBody>
      </p:sp>
      <p:sp>
        <p:nvSpPr>
          <p:cNvPr id="17" name="Rectangle 17">
            <a:extLst>
              <a:ext uri="{FF2B5EF4-FFF2-40B4-BE49-F238E27FC236}">
                <a16:creationId xmlns:a16="http://schemas.microsoft.com/office/drawing/2014/main" id="{F1111A7A-1309-4114-A0FA-67A4AFC1A22A}"/>
              </a:ext>
            </a:extLst>
          </p:cNvPr>
          <p:cNvSpPr>
            <a:spLocks noChangeArrowheads="1"/>
          </p:cNvSpPr>
          <p:nvPr/>
        </p:nvSpPr>
        <p:spPr bwMode="auto">
          <a:xfrm>
            <a:off x="6883400" y="5240837"/>
            <a:ext cx="4841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UA" altLang="ru-UA" sz="3000" b="1" i="0" u="none" strike="noStrike" kern="1200" cap="none" spc="0" normalizeH="0" baseline="0" noProof="0">
                <a:ln>
                  <a:noFill/>
                </a:ln>
                <a:solidFill>
                  <a:srgbClr val="FFFFFF"/>
                </a:solidFill>
                <a:effectLst/>
                <a:uLnTx/>
                <a:uFillTx/>
                <a:latin typeface="Montserrat SemiBold" panose="00000700000000000000" pitchFamily="50" charset="-52"/>
                <a:ea typeface="+mn-ea"/>
                <a:cs typeface="+mn-cs"/>
              </a:rPr>
              <a:t>03</a:t>
            </a:r>
            <a:endParaRPr kumimoji="0" lang="ru-UA" altLang="ru-UA" sz="1800" b="0" i="0" u="none" strike="noStrike" kern="1200" cap="none" spc="0" normalizeH="0" baseline="0" noProof="0">
              <a:ln>
                <a:noFill/>
              </a:ln>
              <a:solidFill>
                <a:srgbClr val="FFFFFF"/>
              </a:solidFill>
              <a:effectLst/>
              <a:uLnTx/>
              <a:uFillTx/>
              <a:latin typeface="Montserrat SemiBold" panose="00000700000000000000" pitchFamily="50" charset="-52"/>
              <a:ea typeface="+mn-ea"/>
              <a:cs typeface="+mn-cs"/>
            </a:endParaRPr>
          </a:p>
        </p:txBody>
      </p:sp>
      <p:sp>
        <p:nvSpPr>
          <p:cNvPr id="18" name="Freeform 18">
            <a:extLst>
              <a:ext uri="{FF2B5EF4-FFF2-40B4-BE49-F238E27FC236}">
                <a16:creationId xmlns:a16="http://schemas.microsoft.com/office/drawing/2014/main" id="{C54F0A23-1C2F-436F-8FD7-15A0F33B19BA}"/>
              </a:ext>
            </a:extLst>
          </p:cNvPr>
          <p:cNvSpPr>
            <a:spLocks/>
          </p:cNvSpPr>
          <p:nvPr/>
        </p:nvSpPr>
        <p:spPr bwMode="auto">
          <a:xfrm>
            <a:off x="8383588" y="2122422"/>
            <a:ext cx="1774825" cy="3829050"/>
          </a:xfrm>
          <a:custGeom>
            <a:avLst/>
            <a:gdLst>
              <a:gd name="T0" fmla="*/ 233 w 466"/>
              <a:gd name="T1" fmla="*/ 1005 h 1005"/>
              <a:gd name="T2" fmla="*/ 0 w 466"/>
              <a:gd name="T3" fmla="*/ 772 h 1005"/>
              <a:gd name="T4" fmla="*/ 0 w 466"/>
              <a:gd name="T5" fmla="*/ 234 h 1005"/>
              <a:gd name="T6" fmla="*/ 233 w 466"/>
              <a:gd name="T7" fmla="*/ 0 h 1005"/>
              <a:gd name="T8" fmla="*/ 466 w 466"/>
              <a:gd name="T9" fmla="*/ 234 h 1005"/>
              <a:gd name="T10" fmla="*/ 466 w 466"/>
              <a:gd name="T11" fmla="*/ 772 h 1005"/>
              <a:gd name="T12" fmla="*/ 233 w 466"/>
              <a:gd name="T13" fmla="*/ 1005 h 1005"/>
            </a:gdLst>
            <a:ahLst/>
            <a:cxnLst>
              <a:cxn ang="0">
                <a:pos x="T0" y="T1"/>
              </a:cxn>
              <a:cxn ang="0">
                <a:pos x="T2" y="T3"/>
              </a:cxn>
              <a:cxn ang="0">
                <a:pos x="T4" y="T5"/>
              </a:cxn>
              <a:cxn ang="0">
                <a:pos x="T6" y="T7"/>
              </a:cxn>
              <a:cxn ang="0">
                <a:pos x="T8" y="T9"/>
              </a:cxn>
              <a:cxn ang="0">
                <a:pos x="T10" y="T11"/>
              </a:cxn>
              <a:cxn ang="0">
                <a:pos x="T12" y="T13"/>
              </a:cxn>
            </a:cxnLst>
            <a:rect l="0" t="0" r="r" b="b"/>
            <a:pathLst>
              <a:path w="466" h="1005">
                <a:moveTo>
                  <a:pt x="233" y="1005"/>
                </a:moveTo>
                <a:cubicBezTo>
                  <a:pt x="104" y="1005"/>
                  <a:pt x="0" y="900"/>
                  <a:pt x="0" y="772"/>
                </a:cubicBezTo>
                <a:cubicBezTo>
                  <a:pt x="0" y="234"/>
                  <a:pt x="0" y="234"/>
                  <a:pt x="0" y="234"/>
                </a:cubicBezTo>
                <a:cubicBezTo>
                  <a:pt x="0" y="105"/>
                  <a:pt x="104" y="0"/>
                  <a:pt x="233" y="0"/>
                </a:cubicBezTo>
                <a:cubicBezTo>
                  <a:pt x="362" y="0"/>
                  <a:pt x="466" y="105"/>
                  <a:pt x="466" y="234"/>
                </a:cubicBezTo>
                <a:cubicBezTo>
                  <a:pt x="466" y="772"/>
                  <a:pt x="466" y="772"/>
                  <a:pt x="466" y="772"/>
                </a:cubicBezTo>
                <a:cubicBezTo>
                  <a:pt x="466" y="900"/>
                  <a:pt x="362" y="1005"/>
                  <a:pt x="233" y="1005"/>
                </a:cubicBezTo>
                <a:close/>
              </a:path>
            </a:pathLst>
          </a:custGeom>
          <a:solidFill>
            <a:schemeClr val="accent4"/>
          </a:solidFill>
          <a:ln>
            <a:noFill/>
          </a:ln>
          <a:effectLst>
            <a:outerShdw blurRad="330200" dist="127000" dir="2400000" sx="94000" sy="94000" algn="ctr" rotWithShape="0">
              <a:schemeClr val="accent4">
                <a:lumMod val="50000"/>
                <a:alpha val="38000"/>
              </a:scheme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UA" sz="1800" b="0" i="0" u="none" strike="noStrike" kern="1200" cap="none" spc="0" normalizeH="0" baseline="0" noProof="0">
              <a:ln>
                <a:noFill/>
              </a:ln>
              <a:solidFill>
                <a:srgbClr val="999999"/>
              </a:solidFill>
              <a:effectLst/>
              <a:uLnTx/>
              <a:uFillTx/>
              <a:latin typeface="Montserrat"/>
              <a:ea typeface="+mn-ea"/>
              <a:cs typeface="+mn-cs"/>
            </a:endParaRPr>
          </a:p>
        </p:txBody>
      </p:sp>
      <p:sp>
        <p:nvSpPr>
          <p:cNvPr id="19" name="Oval 19">
            <a:extLst>
              <a:ext uri="{FF2B5EF4-FFF2-40B4-BE49-F238E27FC236}">
                <a16:creationId xmlns:a16="http://schemas.microsoft.com/office/drawing/2014/main" id="{F0739CA5-25F5-45D9-9B71-4589248E17C4}"/>
              </a:ext>
            </a:extLst>
          </p:cNvPr>
          <p:cNvSpPr>
            <a:spLocks noChangeArrowheads="1"/>
          </p:cNvSpPr>
          <p:nvPr/>
        </p:nvSpPr>
        <p:spPr bwMode="auto">
          <a:xfrm>
            <a:off x="2082800" y="2336735"/>
            <a:ext cx="1350963" cy="1352550"/>
          </a:xfrm>
          <a:prstGeom prst="ellipse">
            <a:avLst/>
          </a:prstGeom>
          <a:solidFill>
            <a:schemeClr val="bg2"/>
          </a:solidFill>
          <a:ln>
            <a:noFill/>
          </a:ln>
          <a:effectLst>
            <a:outerShdw blurRad="190500" dist="165100" dir="2700000" algn="ctr" rotWithShape="0">
              <a:prstClr val="black">
                <a:alpha val="12000"/>
              </a:prstClr>
            </a:outerShdw>
          </a:effectLst>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52000" tIns="360000" rIns="25200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1200"/>
              </a:spcBef>
              <a:spcAft>
                <a:spcPts val="0"/>
              </a:spcAft>
              <a:buClrTx/>
              <a:buSzTx/>
              <a:buFontTx/>
              <a:buNone/>
              <a:tabLst/>
              <a:defRPr/>
            </a:pPr>
            <a:endParaRPr kumimoji="0" lang="ru-UA" sz="1400" b="1" i="0" u="none" strike="noStrike" kern="1200" cap="none" spc="0" normalizeH="0" baseline="0" noProof="0">
              <a:ln>
                <a:noFill/>
              </a:ln>
              <a:solidFill>
                <a:prstClr val="white"/>
              </a:solidFill>
              <a:effectLst/>
              <a:uLnTx/>
              <a:uFillTx/>
              <a:latin typeface="Montserrat"/>
              <a:ea typeface="+mn-ea"/>
              <a:cs typeface="+mn-cs"/>
            </a:endParaRPr>
          </a:p>
        </p:txBody>
      </p:sp>
      <p:sp>
        <p:nvSpPr>
          <p:cNvPr id="20" name="Oval 20">
            <a:extLst>
              <a:ext uri="{FF2B5EF4-FFF2-40B4-BE49-F238E27FC236}">
                <a16:creationId xmlns:a16="http://schemas.microsoft.com/office/drawing/2014/main" id="{A2360084-BD60-4DAA-90E3-83B419267B86}"/>
              </a:ext>
            </a:extLst>
          </p:cNvPr>
          <p:cNvSpPr>
            <a:spLocks noChangeArrowheads="1"/>
          </p:cNvSpPr>
          <p:nvPr/>
        </p:nvSpPr>
        <p:spPr bwMode="auto">
          <a:xfrm>
            <a:off x="4252913" y="2336735"/>
            <a:ext cx="1350963" cy="1352550"/>
          </a:xfrm>
          <a:prstGeom prst="ellipse">
            <a:avLst/>
          </a:prstGeom>
          <a:solidFill>
            <a:schemeClr val="bg2"/>
          </a:solidFill>
          <a:ln>
            <a:noFill/>
          </a:ln>
          <a:effectLst>
            <a:outerShdw blurRad="190500" dist="165100" dir="2700000" algn="ctr" rotWithShape="0">
              <a:prstClr val="black">
                <a:alpha val="26000"/>
              </a:prstClr>
            </a:outerShdw>
          </a:effectLst>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52000" tIns="360000" rIns="25200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1200"/>
              </a:spcBef>
              <a:spcAft>
                <a:spcPts val="0"/>
              </a:spcAft>
              <a:buClrTx/>
              <a:buSzTx/>
              <a:buFontTx/>
              <a:buNone/>
              <a:tabLst/>
              <a:defRPr/>
            </a:pPr>
            <a:endParaRPr kumimoji="0" lang="ru-UA" sz="1400" b="1" i="0" u="none" strike="noStrike" kern="1200" cap="none" spc="0" normalizeH="0" baseline="0" noProof="0">
              <a:ln>
                <a:noFill/>
              </a:ln>
              <a:solidFill>
                <a:prstClr val="white"/>
              </a:solidFill>
              <a:effectLst/>
              <a:uLnTx/>
              <a:uFillTx/>
              <a:latin typeface="Montserrat"/>
              <a:ea typeface="+mn-ea"/>
              <a:cs typeface="+mn-cs"/>
            </a:endParaRPr>
          </a:p>
        </p:txBody>
      </p:sp>
      <p:sp>
        <p:nvSpPr>
          <p:cNvPr id="21" name="Oval 21">
            <a:extLst>
              <a:ext uri="{FF2B5EF4-FFF2-40B4-BE49-F238E27FC236}">
                <a16:creationId xmlns:a16="http://schemas.microsoft.com/office/drawing/2014/main" id="{A4DE6506-3521-4110-B804-C42A96090531}"/>
              </a:ext>
            </a:extLst>
          </p:cNvPr>
          <p:cNvSpPr>
            <a:spLocks noChangeArrowheads="1"/>
          </p:cNvSpPr>
          <p:nvPr/>
        </p:nvSpPr>
        <p:spPr bwMode="auto">
          <a:xfrm>
            <a:off x="6423025" y="2336735"/>
            <a:ext cx="1350963" cy="1352550"/>
          </a:xfrm>
          <a:prstGeom prst="ellipse">
            <a:avLst/>
          </a:prstGeom>
          <a:solidFill>
            <a:schemeClr val="bg2"/>
          </a:solidFill>
          <a:ln>
            <a:noFill/>
          </a:ln>
          <a:effectLst>
            <a:outerShdw blurRad="190500" dist="165100" dir="2700000" algn="ctr" rotWithShape="0">
              <a:prstClr val="black">
                <a:alpha val="12000"/>
              </a:prstClr>
            </a:outerShdw>
          </a:effectLst>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52000" tIns="360000" rIns="25200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1200"/>
              </a:spcBef>
              <a:spcAft>
                <a:spcPts val="0"/>
              </a:spcAft>
              <a:buClrTx/>
              <a:buSzTx/>
              <a:buFontTx/>
              <a:buNone/>
              <a:tabLst/>
              <a:defRPr/>
            </a:pPr>
            <a:endParaRPr kumimoji="0" lang="ru-UA" sz="1400" b="1" i="0" u="none" strike="noStrike" kern="1200" cap="none" spc="0" normalizeH="0" baseline="0" noProof="0">
              <a:ln>
                <a:noFill/>
              </a:ln>
              <a:solidFill>
                <a:prstClr val="white"/>
              </a:solidFill>
              <a:effectLst/>
              <a:uLnTx/>
              <a:uFillTx/>
              <a:latin typeface="Montserrat"/>
              <a:ea typeface="+mn-ea"/>
              <a:cs typeface="+mn-cs"/>
            </a:endParaRPr>
          </a:p>
        </p:txBody>
      </p:sp>
      <p:sp>
        <p:nvSpPr>
          <p:cNvPr id="22" name="Oval 22">
            <a:extLst>
              <a:ext uri="{FF2B5EF4-FFF2-40B4-BE49-F238E27FC236}">
                <a16:creationId xmlns:a16="http://schemas.microsoft.com/office/drawing/2014/main" id="{BBBC833E-8CB9-49BA-A739-478B6ECFFB04}"/>
              </a:ext>
            </a:extLst>
          </p:cNvPr>
          <p:cNvSpPr>
            <a:spLocks noChangeArrowheads="1"/>
          </p:cNvSpPr>
          <p:nvPr/>
        </p:nvSpPr>
        <p:spPr bwMode="auto">
          <a:xfrm>
            <a:off x="8593138" y="2336735"/>
            <a:ext cx="1355725" cy="1352550"/>
          </a:xfrm>
          <a:prstGeom prst="ellipse">
            <a:avLst/>
          </a:prstGeom>
          <a:solidFill>
            <a:schemeClr val="bg2"/>
          </a:solidFill>
          <a:ln>
            <a:noFill/>
          </a:ln>
          <a:effectLst>
            <a:outerShdw blurRad="190500" dist="165100" dir="2700000" algn="ctr" rotWithShape="0">
              <a:prstClr val="black">
                <a:alpha val="26000"/>
              </a:prstClr>
            </a:outerShdw>
          </a:effectLst>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52000" tIns="360000" rIns="25200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1200"/>
              </a:spcBef>
              <a:spcAft>
                <a:spcPts val="0"/>
              </a:spcAft>
              <a:buClrTx/>
              <a:buSzTx/>
              <a:buFontTx/>
              <a:buNone/>
              <a:tabLst/>
              <a:defRPr/>
            </a:pPr>
            <a:endParaRPr kumimoji="0" lang="ru-UA" sz="1400" b="1" i="0" u="none" strike="noStrike" kern="1200" cap="none" spc="0" normalizeH="0" baseline="0" noProof="0">
              <a:ln>
                <a:noFill/>
              </a:ln>
              <a:solidFill>
                <a:prstClr val="white"/>
              </a:solidFill>
              <a:effectLst/>
              <a:uLnTx/>
              <a:uFillTx/>
              <a:latin typeface="Montserrat"/>
              <a:ea typeface="+mn-ea"/>
              <a:cs typeface="+mn-cs"/>
            </a:endParaRPr>
          </a:p>
        </p:txBody>
      </p:sp>
      <p:sp>
        <p:nvSpPr>
          <p:cNvPr id="23" name="Rectangle 23">
            <a:extLst>
              <a:ext uri="{FF2B5EF4-FFF2-40B4-BE49-F238E27FC236}">
                <a16:creationId xmlns:a16="http://schemas.microsoft.com/office/drawing/2014/main" id="{58620C03-2D7F-4725-86C9-7830FB5D15D3}"/>
              </a:ext>
            </a:extLst>
          </p:cNvPr>
          <p:cNvSpPr>
            <a:spLocks noChangeArrowheads="1"/>
          </p:cNvSpPr>
          <p:nvPr/>
        </p:nvSpPr>
        <p:spPr bwMode="auto">
          <a:xfrm>
            <a:off x="9053513" y="5240837"/>
            <a:ext cx="5209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UA" altLang="ru-UA" sz="3000" b="1" i="0" u="none" strike="noStrike" kern="1200" cap="none" spc="0" normalizeH="0" baseline="0" noProof="0">
                <a:ln>
                  <a:noFill/>
                </a:ln>
                <a:solidFill>
                  <a:srgbClr val="FFFFFF"/>
                </a:solidFill>
                <a:effectLst/>
                <a:uLnTx/>
                <a:uFillTx/>
                <a:latin typeface="Montserrat SemiBold" panose="00000700000000000000" pitchFamily="50" charset="-52"/>
                <a:ea typeface="+mn-ea"/>
                <a:cs typeface="+mn-cs"/>
              </a:rPr>
              <a:t>04</a:t>
            </a:r>
            <a:endParaRPr kumimoji="0" lang="ru-UA" altLang="ru-UA" sz="1800" b="0" i="0" u="none" strike="noStrike" kern="1200" cap="none" spc="0" normalizeH="0" baseline="0" noProof="0">
              <a:ln>
                <a:noFill/>
              </a:ln>
              <a:solidFill>
                <a:srgbClr val="FFFFFF"/>
              </a:solidFill>
              <a:effectLst/>
              <a:uLnTx/>
              <a:uFillTx/>
              <a:latin typeface="Montserrat SemiBold" panose="00000700000000000000" pitchFamily="50" charset="-52"/>
              <a:ea typeface="+mn-ea"/>
              <a:cs typeface="+mn-cs"/>
            </a:endParaRPr>
          </a:p>
        </p:txBody>
      </p:sp>
      <p:sp>
        <p:nvSpPr>
          <p:cNvPr id="24" name="Freeform 24">
            <a:extLst>
              <a:ext uri="{FF2B5EF4-FFF2-40B4-BE49-F238E27FC236}">
                <a16:creationId xmlns:a16="http://schemas.microsoft.com/office/drawing/2014/main" id="{FAAEFCA8-6AB1-4A46-A86D-992D95175F75}"/>
              </a:ext>
            </a:extLst>
          </p:cNvPr>
          <p:cNvSpPr>
            <a:spLocks noEditPoints="1"/>
          </p:cNvSpPr>
          <p:nvPr/>
        </p:nvSpPr>
        <p:spPr bwMode="auto">
          <a:xfrm>
            <a:off x="2532063" y="2839972"/>
            <a:ext cx="452438" cy="349250"/>
          </a:xfrm>
          <a:custGeom>
            <a:avLst/>
            <a:gdLst>
              <a:gd name="T0" fmla="*/ 85 w 119"/>
              <a:gd name="T1" fmla="*/ 42 h 92"/>
              <a:gd name="T2" fmla="*/ 105 w 119"/>
              <a:gd name="T3" fmla="*/ 25 h 92"/>
              <a:gd name="T4" fmla="*/ 105 w 119"/>
              <a:gd name="T5" fmla="*/ 92 h 92"/>
              <a:gd name="T6" fmla="*/ 85 w 119"/>
              <a:gd name="T7" fmla="*/ 92 h 92"/>
              <a:gd name="T8" fmla="*/ 85 w 119"/>
              <a:gd name="T9" fmla="*/ 42 h 92"/>
              <a:gd name="T10" fmla="*/ 59 w 119"/>
              <a:gd name="T11" fmla="*/ 92 h 92"/>
              <a:gd name="T12" fmla="*/ 79 w 119"/>
              <a:gd name="T13" fmla="*/ 92 h 92"/>
              <a:gd name="T14" fmla="*/ 79 w 119"/>
              <a:gd name="T15" fmla="*/ 47 h 92"/>
              <a:gd name="T16" fmla="*/ 59 w 119"/>
              <a:gd name="T17" fmla="*/ 64 h 92"/>
              <a:gd name="T18" fmla="*/ 59 w 119"/>
              <a:gd name="T19" fmla="*/ 92 h 92"/>
              <a:gd name="T20" fmla="*/ 34 w 119"/>
              <a:gd name="T21" fmla="*/ 92 h 92"/>
              <a:gd name="T22" fmla="*/ 54 w 119"/>
              <a:gd name="T23" fmla="*/ 92 h 92"/>
              <a:gd name="T24" fmla="*/ 54 w 119"/>
              <a:gd name="T25" fmla="*/ 64 h 92"/>
              <a:gd name="T26" fmla="*/ 34 w 119"/>
              <a:gd name="T27" fmla="*/ 43 h 92"/>
              <a:gd name="T28" fmla="*/ 34 w 119"/>
              <a:gd name="T29" fmla="*/ 92 h 92"/>
              <a:gd name="T30" fmla="*/ 8 w 119"/>
              <a:gd name="T31" fmla="*/ 92 h 92"/>
              <a:gd name="T32" fmla="*/ 29 w 119"/>
              <a:gd name="T33" fmla="*/ 92 h 92"/>
              <a:gd name="T34" fmla="*/ 29 w 119"/>
              <a:gd name="T35" fmla="*/ 40 h 92"/>
              <a:gd name="T36" fmla="*/ 8 w 119"/>
              <a:gd name="T37" fmla="*/ 57 h 92"/>
              <a:gd name="T38" fmla="*/ 8 w 119"/>
              <a:gd name="T39" fmla="*/ 92 h 92"/>
              <a:gd name="T40" fmla="*/ 117 w 119"/>
              <a:gd name="T41" fmla="*/ 0 h 92"/>
              <a:gd name="T42" fmla="*/ 97 w 119"/>
              <a:gd name="T43" fmla="*/ 0 h 92"/>
              <a:gd name="T44" fmla="*/ 96 w 119"/>
              <a:gd name="T45" fmla="*/ 3 h 92"/>
              <a:gd name="T46" fmla="*/ 102 w 119"/>
              <a:gd name="T47" fmla="*/ 10 h 92"/>
              <a:gd name="T48" fmla="*/ 57 w 119"/>
              <a:gd name="T49" fmla="*/ 48 h 92"/>
              <a:gd name="T50" fmla="*/ 33 w 119"/>
              <a:gd name="T51" fmla="*/ 23 h 92"/>
              <a:gd name="T52" fmla="*/ 28 w 119"/>
              <a:gd name="T53" fmla="*/ 23 h 92"/>
              <a:gd name="T54" fmla="*/ 2 w 119"/>
              <a:gd name="T55" fmla="*/ 44 h 92"/>
              <a:gd name="T56" fmla="*/ 1 w 119"/>
              <a:gd name="T57" fmla="*/ 50 h 92"/>
              <a:gd name="T58" fmla="*/ 6 w 119"/>
              <a:gd name="T59" fmla="*/ 50 h 92"/>
              <a:gd name="T60" fmla="*/ 30 w 119"/>
              <a:gd name="T61" fmla="*/ 31 h 92"/>
              <a:gd name="T62" fmla="*/ 54 w 119"/>
              <a:gd name="T63" fmla="*/ 56 h 92"/>
              <a:gd name="T64" fmla="*/ 56 w 119"/>
              <a:gd name="T65" fmla="*/ 57 h 92"/>
              <a:gd name="T66" fmla="*/ 59 w 119"/>
              <a:gd name="T67" fmla="*/ 56 h 92"/>
              <a:gd name="T68" fmla="*/ 107 w 119"/>
              <a:gd name="T69" fmla="*/ 15 h 92"/>
              <a:gd name="T70" fmla="*/ 113 w 119"/>
              <a:gd name="T71" fmla="*/ 22 h 92"/>
              <a:gd name="T72" fmla="*/ 116 w 119"/>
              <a:gd name="T73" fmla="*/ 21 h 92"/>
              <a:gd name="T74" fmla="*/ 119 w 119"/>
              <a:gd name="T75" fmla="*/ 2 h 92"/>
              <a:gd name="T76" fmla="*/ 117 w 119"/>
              <a:gd name="T7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9" h="92">
                <a:moveTo>
                  <a:pt x="85" y="42"/>
                </a:moveTo>
                <a:cubicBezTo>
                  <a:pt x="105" y="25"/>
                  <a:pt x="105" y="25"/>
                  <a:pt x="105" y="25"/>
                </a:cubicBezTo>
                <a:cubicBezTo>
                  <a:pt x="105" y="92"/>
                  <a:pt x="105" y="92"/>
                  <a:pt x="105" y="92"/>
                </a:cubicBezTo>
                <a:cubicBezTo>
                  <a:pt x="85" y="92"/>
                  <a:pt x="85" y="92"/>
                  <a:pt x="85" y="92"/>
                </a:cubicBezTo>
                <a:lnTo>
                  <a:pt x="85" y="42"/>
                </a:lnTo>
                <a:close/>
                <a:moveTo>
                  <a:pt x="59" y="92"/>
                </a:moveTo>
                <a:cubicBezTo>
                  <a:pt x="79" y="92"/>
                  <a:pt x="79" y="92"/>
                  <a:pt x="79" y="92"/>
                </a:cubicBezTo>
                <a:cubicBezTo>
                  <a:pt x="79" y="47"/>
                  <a:pt x="79" y="47"/>
                  <a:pt x="79" y="47"/>
                </a:cubicBezTo>
                <a:cubicBezTo>
                  <a:pt x="59" y="64"/>
                  <a:pt x="59" y="64"/>
                  <a:pt x="59" y="64"/>
                </a:cubicBezTo>
                <a:lnTo>
                  <a:pt x="59" y="92"/>
                </a:lnTo>
                <a:close/>
                <a:moveTo>
                  <a:pt x="34" y="92"/>
                </a:moveTo>
                <a:cubicBezTo>
                  <a:pt x="54" y="92"/>
                  <a:pt x="54" y="92"/>
                  <a:pt x="54" y="92"/>
                </a:cubicBezTo>
                <a:cubicBezTo>
                  <a:pt x="54" y="64"/>
                  <a:pt x="54" y="64"/>
                  <a:pt x="54" y="64"/>
                </a:cubicBezTo>
                <a:cubicBezTo>
                  <a:pt x="34" y="43"/>
                  <a:pt x="34" y="43"/>
                  <a:pt x="34" y="43"/>
                </a:cubicBezTo>
                <a:lnTo>
                  <a:pt x="34" y="92"/>
                </a:lnTo>
                <a:close/>
                <a:moveTo>
                  <a:pt x="8" y="92"/>
                </a:moveTo>
                <a:cubicBezTo>
                  <a:pt x="29" y="92"/>
                  <a:pt x="29" y="92"/>
                  <a:pt x="29" y="92"/>
                </a:cubicBezTo>
                <a:cubicBezTo>
                  <a:pt x="29" y="40"/>
                  <a:pt x="29" y="40"/>
                  <a:pt x="29" y="40"/>
                </a:cubicBezTo>
                <a:cubicBezTo>
                  <a:pt x="8" y="57"/>
                  <a:pt x="8" y="57"/>
                  <a:pt x="8" y="57"/>
                </a:cubicBezTo>
                <a:lnTo>
                  <a:pt x="8" y="92"/>
                </a:lnTo>
                <a:close/>
                <a:moveTo>
                  <a:pt x="117" y="0"/>
                </a:moveTo>
                <a:cubicBezTo>
                  <a:pt x="97" y="0"/>
                  <a:pt x="97" y="0"/>
                  <a:pt x="97" y="0"/>
                </a:cubicBezTo>
                <a:cubicBezTo>
                  <a:pt x="96" y="0"/>
                  <a:pt x="95" y="2"/>
                  <a:pt x="96" y="3"/>
                </a:cubicBezTo>
                <a:cubicBezTo>
                  <a:pt x="102" y="10"/>
                  <a:pt x="102" y="10"/>
                  <a:pt x="102" y="10"/>
                </a:cubicBezTo>
                <a:cubicBezTo>
                  <a:pt x="57" y="48"/>
                  <a:pt x="57" y="48"/>
                  <a:pt x="57" y="48"/>
                </a:cubicBezTo>
                <a:cubicBezTo>
                  <a:pt x="33" y="23"/>
                  <a:pt x="33" y="23"/>
                  <a:pt x="33" y="23"/>
                </a:cubicBezTo>
                <a:cubicBezTo>
                  <a:pt x="32" y="22"/>
                  <a:pt x="30" y="22"/>
                  <a:pt x="28" y="23"/>
                </a:cubicBezTo>
                <a:cubicBezTo>
                  <a:pt x="2" y="44"/>
                  <a:pt x="2" y="44"/>
                  <a:pt x="2" y="44"/>
                </a:cubicBezTo>
                <a:cubicBezTo>
                  <a:pt x="0" y="46"/>
                  <a:pt x="0" y="48"/>
                  <a:pt x="1" y="50"/>
                </a:cubicBezTo>
                <a:cubicBezTo>
                  <a:pt x="2" y="51"/>
                  <a:pt x="5" y="52"/>
                  <a:pt x="6" y="50"/>
                </a:cubicBezTo>
                <a:cubicBezTo>
                  <a:pt x="30" y="31"/>
                  <a:pt x="30" y="31"/>
                  <a:pt x="30" y="31"/>
                </a:cubicBezTo>
                <a:cubicBezTo>
                  <a:pt x="54" y="56"/>
                  <a:pt x="54" y="56"/>
                  <a:pt x="54" y="56"/>
                </a:cubicBezTo>
                <a:cubicBezTo>
                  <a:pt x="54" y="57"/>
                  <a:pt x="55" y="57"/>
                  <a:pt x="56" y="57"/>
                </a:cubicBezTo>
                <a:cubicBezTo>
                  <a:pt x="57" y="57"/>
                  <a:pt x="58" y="57"/>
                  <a:pt x="59" y="56"/>
                </a:cubicBezTo>
                <a:cubicBezTo>
                  <a:pt x="107" y="15"/>
                  <a:pt x="107" y="15"/>
                  <a:pt x="107" y="15"/>
                </a:cubicBezTo>
                <a:cubicBezTo>
                  <a:pt x="113" y="22"/>
                  <a:pt x="113" y="22"/>
                  <a:pt x="113" y="22"/>
                </a:cubicBezTo>
                <a:cubicBezTo>
                  <a:pt x="114" y="23"/>
                  <a:pt x="116" y="23"/>
                  <a:pt x="116" y="21"/>
                </a:cubicBezTo>
                <a:cubicBezTo>
                  <a:pt x="119" y="2"/>
                  <a:pt x="119" y="2"/>
                  <a:pt x="119" y="2"/>
                </a:cubicBezTo>
                <a:cubicBezTo>
                  <a:pt x="119" y="1"/>
                  <a:pt x="118" y="0"/>
                  <a:pt x="117"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UA" sz="1800" b="0" i="0" u="none" strike="noStrike" kern="1200" cap="none" spc="0" normalizeH="0" baseline="0" noProof="0">
              <a:ln>
                <a:noFill/>
              </a:ln>
              <a:solidFill>
                <a:srgbClr val="999999"/>
              </a:solidFill>
              <a:effectLst/>
              <a:uLnTx/>
              <a:uFillTx/>
              <a:latin typeface="Montserrat"/>
              <a:ea typeface="+mn-ea"/>
              <a:cs typeface="+mn-cs"/>
            </a:endParaRPr>
          </a:p>
        </p:txBody>
      </p:sp>
      <p:sp>
        <p:nvSpPr>
          <p:cNvPr id="25" name="Freeform 25">
            <a:extLst>
              <a:ext uri="{FF2B5EF4-FFF2-40B4-BE49-F238E27FC236}">
                <a16:creationId xmlns:a16="http://schemas.microsoft.com/office/drawing/2014/main" id="{E875D7C9-535F-4CE4-9D38-E03BE4BA4069}"/>
              </a:ext>
            </a:extLst>
          </p:cNvPr>
          <p:cNvSpPr>
            <a:spLocks noEditPoints="1"/>
          </p:cNvSpPr>
          <p:nvPr/>
        </p:nvSpPr>
        <p:spPr bwMode="auto">
          <a:xfrm>
            <a:off x="4683125" y="2797110"/>
            <a:ext cx="495300" cy="430213"/>
          </a:xfrm>
          <a:custGeom>
            <a:avLst/>
            <a:gdLst>
              <a:gd name="T0" fmla="*/ 91 w 130"/>
              <a:gd name="T1" fmla="*/ 59 h 113"/>
              <a:gd name="T2" fmla="*/ 91 w 130"/>
              <a:gd name="T3" fmla="*/ 64 h 113"/>
              <a:gd name="T4" fmla="*/ 82 w 130"/>
              <a:gd name="T5" fmla="*/ 64 h 113"/>
              <a:gd name="T6" fmla="*/ 82 w 130"/>
              <a:gd name="T7" fmla="*/ 59 h 113"/>
              <a:gd name="T8" fmla="*/ 64 w 130"/>
              <a:gd name="T9" fmla="*/ 47 h 113"/>
              <a:gd name="T10" fmla="*/ 72 w 130"/>
              <a:gd name="T11" fmla="*/ 43 h 113"/>
              <a:gd name="T12" fmla="*/ 87 w 130"/>
              <a:gd name="T13" fmla="*/ 51 h 113"/>
              <a:gd name="T14" fmla="*/ 98 w 130"/>
              <a:gd name="T15" fmla="*/ 43 h 113"/>
              <a:gd name="T16" fmla="*/ 87 w 130"/>
              <a:gd name="T17" fmla="*/ 36 h 113"/>
              <a:gd name="T18" fmla="*/ 67 w 130"/>
              <a:gd name="T19" fmla="*/ 20 h 113"/>
              <a:gd name="T20" fmla="*/ 82 w 130"/>
              <a:gd name="T21" fmla="*/ 6 h 113"/>
              <a:gd name="T22" fmla="*/ 82 w 130"/>
              <a:gd name="T23" fmla="*/ 0 h 113"/>
              <a:gd name="T24" fmla="*/ 91 w 130"/>
              <a:gd name="T25" fmla="*/ 0 h 113"/>
              <a:gd name="T26" fmla="*/ 91 w 130"/>
              <a:gd name="T27" fmla="*/ 5 h 113"/>
              <a:gd name="T28" fmla="*/ 106 w 130"/>
              <a:gd name="T29" fmla="*/ 15 h 113"/>
              <a:gd name="T30" fmla="*/ 99 w 130"/>
              <a:gd name="T31" fmla="*/ 19 h 113"/>
              <a:gd name="T32" fmla="*/ 87 w 130"/>
              <a:gd name="T33" fmla="*/ 14 h 113"/>
              <a:gd name="T34" fmla="*/ 76 w 130"/>
              <a:gd name="T35" fmla="*/ 20 h 113"/>
              <a:gd name="T36" fmla="*/ 87 w 130"/>
              <a:gd name="T37" fmla="*/ 27 h 113"/>
              <a:gd name="T38" fmla="*/ 108 w 130"/>
              <a:gd name="T39" fmla="*/ 43 h 113"/>
              <a:gd name="T40" fmla="*/ 91 w 130"/>
              <a:gd name="T41" fmla="*/ 59 h 113"/>
              <a:gd name="T42" fmla="*/ 125 w 130"/>
              <a:gd name="T43" fmla="*/ 84 h 113"/>
              <a:gd name="T44" fmla="*/ 93 w 130"/>
              <a:gd name="T45" fmla="*/ 94 h 113"/>
              <a:gd name="T46" fmla="*/ 66 w 130"/>
              <a:gd name="T47" fmla="*/ 84 h 113"/>
              <a:gd name="T48" fmla="*/ 94 w 130"/>
              <a:gd name="T49" fmla="*/ 82 h 113"/>
              <a:gd name="T50" fmla="*/ 77 w 130"/>
              <a:gd name="T51" fmla="*/ 72 h 113"/>
              <a:gd name="T52" fmla="*/ 56 w 130"/>
              <a:gd name="T53" fmla="*/ 68 h 113"/>
              <a:gd name="T54" fmla="*/ 26 w 130"/>
              <a:gd name="T55" fmla="*/ 75 h 113"/>
              <a:gd name="T56" fmla="*/ 26 w 130"/>
              <a:gd name="T57" fmla="*/ 105 h 113"/>
              <a:gd name="T58" fmla="*/ 45 w 130"/>
              <a:gd name="T59" fmla="*/ 109 h 113"/>
              <a:gd name="T60" fmla="*/ 96 w 130"/>
              <a:gd name="T61" fmla="*/ 111 h 113"/>
              <a:gd name="T62" fmla="*/ 129 w 130"/>
              <a:gd name="T63" fmla="*/ 89 h 113"/>
              <a:gd name="T64" fmla="*/ 125 w 130"/>
              <a:gd name="T65" fmla="*/ 84 h 113"/>
              <a:gd name="T66" fmla="*/ 0 w 130"/>
              <a:gd name="T67" fmla="*/ 113 h 113"/>
              <a:gd name="T68" fmla="*/ 21 w 130"/>
              <a:gd name="T69" fmla="*/ 113 h 113"/>
              <a:gd name="T70" fmla="*/ 21 w 130"/>
              <a:gd name="T71" fmla="*/ 75 h 113"/>
              <a:gd name="T72" fmla="*/ 0 w 130"/>
              <a:gd name="T73" fmla="*/ 75 h 113"/>
              <a:gd name="T74" fmla="*/ 0 w 130"/>
              <a:gd name="T75"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0" h="113">
                <a:moveTo>
                  <a:pt x="91" y="59"/>
                </a:moveTo>
                <a:cubicBezTo>
                  <a:pt x="91" y="64"/>
                  <a:pt x="91" y="64"/>
                  <a:pt x="91" y="64"/>
                </a:cubicBezTo>
                <a:cubicBezTo>
                  <a:pt x="82" y="64"/>
                  <a:pt x="82" y="64"/>
                  <a:pt x="82" y="64"/>
                </a:cubicBezTo>
                <a:cubicBezTo>
                  <a:pt x="82" y="59"/>
                  <a:pt x="82" y="59"/>
                  <a:pt x="82" y="59"/>
                </a:cubicBezTo>
                <a:cubicBezTo>
                  <a:pt x="74" y="58"/>
                  <a:pt x="67" y="55"/>
                  <a:pt x="64" y="47"/>
                </a:cubicBezTo>
                <a:cubicBezTo>
                  <a:pt x="72" y="43"/>
                  <a:pt x="72" y="43"/>
                  <a:pt x="72" y="43"/>
                </a:cubicBezTo>
                <a:cubicBezTo>
                  <a:pt x="75" y="48"/>
                  <a:pt x="80" y="51"/>
                  <a:pt x="87" y="51"/>
                </a:cubicBezTo>
                <a:cubicBezTo>
                  <a:pt x="93" y="51"/>
                  <a:pt x="98" y="49"/>
                  <a:pt x="98" y="43"/>
                </a:cubicBezTo>
                <a:cubicBezTo>
                  <a:pt x="98" y="38"/>
                  <a:pt x="93" y="36"/>
                  <a:pt x="87" y="36"/>
                </a:cubicBezTo>
                <a:cubicBezTo>
                  <a:pt x="76" y="34"/>
                  <a:pt x="67" y="32"/>
                  <a:pt x="67" y="20"/>
                </a:cubicBezTo>
                <a:cubicBezTo>
                  <a:pt x="67" y="11"/>
                  <a:pt x="74" y="7"/>
                  <a:pt x="82" y="6"/>
                </a:cubicBezTo>
                <a:cubicBezTo>
                  <a:pt x="82" y="0"/>
                  <a:pt x="82" y="0"/>
                  <a:pt x="82" y="0"/>
                </a:cubicBezTo>
                <a:cubicBezTo>
                  <a:pt x="91" y="0"/>
                  <a:pt x="91" y="0"/>
                  <a:pt x="91" y="0"/>
                </a:cubicBezTo>
                <a:cubicBezTo>
                  <a:pt x="91" y="5"/>
                  <a:pt x="91" y="5"/>
                  <a:pt x="91" y="5"/>
                </a:cubicBezTo>
                <a:cubicBezTo>
                  <a:pt x="97" y="6"/>
                  <a:pt x="103" y="9"/>
                  <a:pt x="106" y="15"/>
                </a:cubicBezTo>
                <a:cubicBezTo>
                  <a:pt x="99" y="19"/>
                  <a:pt x="99" y="19"/>
                  <a:pt x="99" y="19"/>
                </a:cubicBezTo>
                <a:cubicBezTo>
                  <a:pt x="97" y="16"/>
                  <a:pt x="92" y="14"/>
                  <a:pt x="87" y="14"/>
                </a:cubicBezTo>
                <a:cubicBezTo>
                  <a:pt x="79" y="14"/>
                  <a:pt x="76" y="17"/>
                  <a:pt x="76" y="20"/>
                </a:cubicBezTo>
                <a:cubicBezTo>
                  <a:pt x="76" y="25"/>
                  <a:pt x="81" y="26"/>
                  <a:pt x="87" y="27"/>
                </a:cubicBezTo>
                <a:cubicBezTo>
                  <a:pt x="98" y="28"/>
                  <a:pt x="108" y="31"/>
                  <a:pt x="108" y="43"/>
                </a:cubicBezTo>
                <a:cubicBezTo>
                  <a:pt x="108" y="53"/>
                  <a:pt x="100" y="58"/>
                  <a:pt x="91" y="59"/>
                </a:cubicBezTo>
                <a:close/>
                <a:moveTo>
                  <a:pt x="125" y="84"/>
                </a:moveTo>
                <a:cubicBezTo>
                  <a:pt x="116" y="81"/>
                  <a:pt x="109" y="88"/>
                  <a:pt x="93" y="94"/>
                </a:cubicBezTo>
                <a:cubicBezTo>
                  <a:pt x="90" y="95"/>
                  <a:pt x="67" y="88"/>
                  <a:pt x="66" y="84"/>
                </a:cubicBezTo>
                <a:cubicBezTo>
                  <a:pt x="66" y="81"/>
                  <a:pt x="89" y="86"/>
                  <a:pt x="94" y="82"/>
                </a:cubicBezTo>
                <a:cubicBezTo>
                  <a:pt x="103" y="75"/>
                  <a:pt x="93" y="72"/>
                  <a:pt x="77" y="72"/>
                </a:cubicBezTo>
                <a:cubicBezTo>
                  <a:pt x="77" y="72"/>
                  <a:pt x="69" y="71"/>
                  <a:pt x="56" y="68"/>
                </a:cubicBezTo>
                <a:cubicBezTo>
                  <a:pt x="48" y="66"/>
                  <a:pt x="26" y="75"/>
                  <a:pt x="26" y="75"/>
                </a:cubicBezTo>
                <a:cubicBezTo>
                  <a:pt x="26" y="105"/>
                  <a:pt x="26" y="105"/>
                  <a:pt x="26" y="105"/>
                </a:cubicBezTo>
                <a:cubicBezTo>
                  <a:pt x="26" y="105"/>
                  <a:pt x="40" y="108"/>
                  <a:pt x="45" y="109"/>
                </a:cubicBezTo>
                <a:cubicBezTo>
                  <a:pt x="53" y="111"/>
                  <a:pt x="91" y="112"/>
                  <a:pt x="96" y="111"/>
                </a:cubicBezTo>
                <a:cubicBezTo>
                  <a:pt x="101" y="111"/>
                  <a:pt x="127" y="90"/>
                  <a:pt x="129" y="89"/>
                </a:cubicBezTo>
                <a:cubicBezTo>
                  <a:pt x="130" y="88"/>
                  <a:pt x="130" y="86"/>
                  <a:pt x="125" y="84"/>
                </a:cubicBezTo>
                <a:close/>
                <a:moveTo>
                  <a:pt x="0" y="113"/>
                </a:moveTo>
                <a:cubicBezTo>
                  <a:pt x="21" y="113"/>
                  <a:pt x="21" y="113"/>
                  <a:pt x="21" y="113"/>
                </a:cubicBezTo>
                <a:cubicBezTo>
                  <a:pt x="21" y="75"/>
                  <a:pt x="21" y="75"/>
                  <a:pt x="21" y="75"/>
                </a:cubicBezTo>
                <a:cubicBezTo>
                  <a:pt x="0" y="75"/>
                  <a:pt x="0" y="75"/>
                  <a:pt x="0" y="75"/>
                </a:cubicBezTo>
                <a:lnTo>
                  <a:pt x="0" y="113"/>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UA" sz="1800" b="0" i="0" u="none" strike="noStrike" kern="1200" cap="none" spc="0" normalizeH="0" baseline="0" noProof="0">
              <a:ln>
                <a:noFill/>
              </a:ln>
              <a:solidFill>
                <a:srgbClr val="999999"/>
              </a:solidFill>
              <a:effectLst/>
              <a:uLnTx/>
              <a:uFillTx/>
              <a:latin typeface="Montserrat"/>
              <a:ea typeface="+mn-ea"/>
              <a:cs typeface="+mn-cs"/>
            </a:endParaRPr>
          </a:p>
        </p:txBody>
      </p:sp>
      <p:sp>
        <p:nvSpPr>
          <p:cNvPr id="26" name="Freeform 26">
            <a:extLst>
              <a:ext uri="{FF2B5EF4-FFF2-40B4-BE49-F238E27FC236}">
                <a16:creationId xmlns:a16="http://schemas.microsoft.com/office/drawing/2014/main" id="{51E99BA8-5C52-4AF3-A33B-9E27C74B9E1A}"/>
              </a:ext>
            </a:extLst>
          </p:cNvPr>
          <p:cNvSpPr>
            <a:spLocks noEditPoints="1"/>
          </p:cNvSpPr>
          <p:nvPr/>
        </p:nvSpPr>
        <p:spPr bwMode="auto">
          <a:xfrm>
            <a:off x="9072563" y="2793935"/>
            <a:ext cx="392113" cy="438150"/>
          </a:xfrm>
          <a:custGeom>
            <a:avLst/>
            <a:gdLst>
              <a:gd name="T0" fmla="*/ 100 w 103"/>
              <a:gd name="T1" fmla="*/ 29 h 115"/>
              <a:gd name="T2" fmla="*/ 25 w 103"/>
              <a:gd name="T3" fmla="*/ 13 h 115"/>
              <a:gd name="T4" fmla="*/ 11 w 103"/>
              <a:gd name="T5" fmla="*/ 49 h 115"/>
              <a:gd name="T6" fmla="*/ 1 w 103"/>
              <a:gd name="T7" fmla="*/ 78 h 115"/>
              <a:gd name="T8" fmla="*/ 13 w 103"/>
              <a:gd name="T9" fmla="*/ 82 h 115"/>
              <a:gd name="T10" fmla="*/ 18 w 103"/>
              <a:gd name="T11" fmla="*/ 105 h 115"/>
              <a:gd name="T12" fmla="*/ 30 w 103"/>
              <a:gd name="T13" fmla="*/ 105 h 115"/>
              <a:gd name="T14" fmla="*/ 85 w 103"/>
              <a:gd name="T15" fmla="*/ 115 h 115"/>
              <a:gd name="T16" fmla="*/ 85 w 103"/>
              <a:gd name="T17" fmla="*/ 96 h 115"/>
              <a:gd name="T18" fmla="*/ 103 w 103"/>
              <a:gd name="T19" fmla="*/ 47 h 115"/>
              <a:gd name="T20" fmla="*/ 103 w 103"/>
              <a:gd name="T21" fmla="*/ 46 h 115"/>
              <a:gd name="T22" fmla="*/ 26 w 103"/>
              <a:gd name="T23" fmla="*/ 46 h 115"/>
              <a:gd name="T24" fmla="*/ 88 w 103"/>
              <a:gd name="T25" fmla="*/ 46 h 115"/>
              <a:gd name="T26" fmla="*/ 83 w 103"/>
              <a:gd name="T27" fmla="*/ 49 h 115"/>
              <a:gd name="T28" fmla="*/ 75 w 103"/>
              <a:gd name="T29" fmla="*/ 40 h 115"/>
              <a:gd name="T30" fmla="*/ 77 w 103"/>
              <a:gd name="T31" fmla="*/ 30 h 115"/>
              <a:gd name="T32" fmla="*/ 66 w 103"/>
              <a:gd name="T33" fmla="*/ 29 h 115"/>
              <a:gd name="T34" fmla="*/ 60 w 103"/>
              <a:gd name="T35" fmla="*/ 21 h 115"/>
              <a:gd name="T36" fmla="*/ 51 w 103"/>
              <a:gd name="T37" fmla="*/ 28 h 115"/>
              <a:gd name="T38" fmla="*/ 41 w 103"/>
              <a:gd name="T39" fmla="*/ 26 h 115"/>
              <a:gd name="T40" fmla="*/ 40 w 103"/>
              <a:gd name="T41" fmla="*/ 38 h 115"/>
              <a:gd name="T42" fmla="*/ 31 w 103"/>
              <a:gd name="T43" fmla="*/ 43 h 115"/>
              <a:gd name="T44" fmla="*/ 39 w 103"/>
              <a:gd name="T45" fmla="*/ 52 h 115"/>
              <a:gd name="T46" fmla="*/ 37 w 103"/>
              <a:gd name="T47" fmla="*/ 62 h 115"/>
              <a:gd name="T48" fmla="*/ 48 w 103"/>
              <a:gd name="T49" fmla="*/ 64 h 115"/>
              <a:gd name="T50" fmla="*/ 54 w 103"/>
              <a:gd name="T51" fmla="*/ 72 h 115"/>
              <a:gd name="T52" fmla="*/ 63 w 103"/>
              <a:gd name="T53" fmla="*/ 65 h 115"/>
              <a:gd name="T54" fmla="*/ 73 w 103"/>
              <a:gd name="T55" fmla="*/ 67 h 115"/>
              <a:gd name="T56" fmla="*/ 74 w 103"/>
              <a:gd name="T57" fmla="*/ 55 h 115"/>
              <a:gd name="T58" fmla="*/ 83 w 103"/>
              <a:gd name="T59" fmla="*/ 49 h 115"/>
              <a:gd name="T60" fmla="*/ 43 w 103"/>
              <a:gd name="T61" fmla="*/ 46 h 115"/>
              <a:gd name="T62" fmla="*/ 71 w 103"/>
              <a:gd name="T63" fmla="*/ 46 h 115"/>
              <a:gd name="T64" fmla="*/ 57 w 103"/>
              <a:gd name="T65" fmla="*/ 54 h 115"/>
              <a:gd name="T66" fmla="*/ 57 w 103"/>
              <a:gd name="T67" fmla="*/ 39 h 115"/>
              <a:gd name="T68" fmla="*/ 57 w 103"/>
              <a:gd name="T69" fmla="*/ 5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3" h="115">
                <a:moveTo>
                  <a:pt x="103" y="46"/>
                </a:moveTo>
                <a:cubicBezTo>
                  <a:pt x="103" y="40"/>
                  <a:pt x="102" y="34"/>
                  <a:pt x="100" y="29"/>
                </a:cubicBezTo>
                <a:cubicBezTo>
                  <a:pt x="93" y="12"/>
                  <a:pt x="76" y="0"/>
                  <a:pt x="57" y="0"/>
                </a:cubicBezTo>
                <a:cubicBezTo>
                  <a:pt x="45" y="0"/>
                  <a:pt x="34" y="5"/>
                  <a:pt x="25" y="13"/>
                </a:cubicBezTo>
                <a:cubicBezTo>
                  <a:pt x="19" y="18"/>
                  <a:pt x="15" y="25"/>
                  <a:pt x="13" y="33"/>
                </a:cubicBezTo>
                <a:cubicBezTo>
                  <a:pt x="11" y="40"/>
                  <a:pt x="11" y="46"/>
                  <a:pt x="11" y="49"/>
                </a:cubicBezTo>
                <a:cubicBezTo>
                  <a:pt x="11" y="52"/>
                  <a:pt x="11" y="53"/>
                  <a:pt x="11" y="53"/>
                </a:cubicBezTo>
                <a:cubicBezTo>
                  <a:pt x="1" y="78"/>
                  <a:pt x="1" y="78"/>
                  <a:pt x="1" y="78"/>
                </a:cubicBezTo>
                <a:cubicBezTo>
                  <a:pt x="0" y="80"/>
                  <a:pt x="1" y="82"/>
                  <a:pt x="4" y="82"/>
                </a:cubicBezTo>
                <a:cubicBezTo>
                  <a:pt x="13" y="82"/>
                  <a:pt x="13" y="82"/>
                  <a:pt x="13" y="82"/>
                </a:cubicBezTo>
                <a:cubicBezTo>
                  <a:pt x="13" y="98"/>
                  <a:pt x="13" y="98"/>
                  <a:pt x="13" y="98"/>
                </a:cubicBezTo>
                <a:cubicBezTo>
                  <a:pt x="13" y="101"/>
                  <a:pt x="15" y="104"/>
                  <a:pt x="18" y="105"/>
                </a:cubicBezTo>
                <a:cubicBezTo>
                  <a:pt x="19" y="105"/>
                  <a:pt x="19" y="105"/>
                  <a:pt x="20" y="105"/>
                </a:cubicBezTo>
                <a:cubicBezTo>
                  <a:pt x="30" y="105"/>
                  <a:pt x="30" y="105"/>
                  <a:pt x="30" y="105"/>
                </a:cubicBezTo>
                <a:cubicBezTo>
                  <a:pt x="30" y="115"/>
                  <a:pt x="30" y="115"/>
                  <a:pt x="30" y="115"/>
                </a:cubicBezTo>
                <a:cubicBezTo>
                  <a:pt x="85" y="115"/>
                  <a:pt x="85" y="115"/>
                  <a:pt x="85" y="115"/>
                </a:cubicBezTo>
                <a:cubicBezTo>
                  <a:pt x="85" y="98"/>
                  <a:pt x="85" y="98"/>
                  <a:pt x="85" y="98"/>
                </a:cubicBezTo>
                <a:cubicBezTo>
                  <a:pt x="85" y="98"/>
                  <a:pt x="85" y="97"/>
                  <a:pt x="85" y="96"/>
                </a:cubicBezTo>
                <a:cubicBezTo>
                  <a:pt x="86" y="93"/>
                  <a:pt x="88" y="90"/>
                  <a:pt x="91" y="86"/>
                </a:cubicBezTo>
                <a:cubicBezTo>
                  <a:pt x="97" y="77"/>
                  <a:pt x="103" y="65"/>
                  <a:pt x="103" y="47"/>
                </a:cubicBezTo>
                <a:cubicBezTo>
                  <a:pt x="103" y="47"/>
                  <a:pt x="103" y="47"/>
                  <a:pt x="103" y="47"/>
                </a:cubicBezTo>
                <a:cubicBezTo>
                  <a:pt x="103" y="47"/>
                  <a:pt x="103" y="46"/>
                  <a:pt x="103" y="46"/>
                </a:cubicBezTo>
                <a:close/>
                <a:moveTo>
                  <a:pt x="57" y="77"/>
                </a:moveTo>
                <a:cubicBezTo>
                  <a:pt x="40" y="77"/>
                  <a:pt x="26" y="63"/>
                  <a:pt x="26" y="46"/>
                </a:cubicBezTo>
                <a:cubicBezTo>
                  <a:pt x="26" y="29"/>
                  <a:pt x="40" y="15"/>
                  <a:pt x="57" y="15"/>
                </a:cubicBezTo>
                <a:cubicBezTo>
                  <a:pt x="74" y="15"/>
                  <a:pt x="88" y="29"/>
                  <a:pt x="88" y="46"/>
                </a:cubicBezTo>
                <a:cubicBezTo>
                  <a:pt x="88" y="63"/>
                  <a:pt x="74" y="77"/>
                  <a:pt x="57" y="77"/>
                </a:cubicBezTo>
                <a:close/>
                <a:moveTo>
                  <a:pt x="83" y="49"/>
                </a:moveTo>
                <a:cubicBezTo>
                  <a:pt x="83" y="43"/>
                  <a:pt x="83" y="43"/>
                  <a:pt x="83" y="43"/>
                </a:cubicBezTo>
                <a:cubicBezTo>
                  <a:pt x="75" y="40"/>
                  <a:pt x="75" y="40"/>
                  <a:pt x="75" y="40"/>
                </a:cubicBezTo>
                <a:cubicBezTo>
                  <a:pt x="75" y="39"/>
                  <a:pt x="75" y="38"/>
                  <a:pt x="74" y="38"/>
                </a:cubicBezTo>
                <a:cubicBezTo>
                  <a:pt x="77" y="30"/>
                  <a:pt x="77" y="30"/>
                  <a:pt x="77" y="30"/>
                </a:cubicBezTo>
                <a:cubicBezTo>
                  <a:pt x="73" y="26"/>
                  <a:pt x="73" y="26"/>
                  <a:pt x="73" y="26"/>
                </a:cubicBezTo>
                <a:cubicBezTo>
                  <a:pt x="66" y="29"/>
                  <a:pt x="66" y="29"/>
                  <a:pt x="66" y="29"/>
                </a:cubicBezTo>
                <a:cubicBezTo>
                  <a:pt x="65" y="29"/>
                  <a:pt x="64" y="28"/>
                  <a:pt x="63" y="28"/>
                </a:cubicBezTo>
                <a:cubicBezTo>
                  <a:pt x="60" y="21"/>
                  <a:pt x="60" y="21"/>
                  <a:pt x="60" y="21"/>
                </a:cubicBezTo>
                <a:cubicBezTo>
                  <a:pt x="54" y="21"/>
                  <a:pt x="54" y="21"/>
                  <a:pt x="54" y="21"/>
                </a:cubicBezTo>
                <a:cubicBezTo>
                  <a:pt x="51" y="28"/>
                  <a:pt x="51" y="28"/>
                  <a:pt x="51" y="28"/>
                </a:cubicBezTo>
                <a:cubicBezTo>
                  <a:pt x="50" y="28"/>
                  <a:pt x="49" y="29"/>
                  <a:pt x="48" y="29"/>
                </a:cubicBezTo>
                <a:cubicBezTo>
                  <a:pt x="41" y="26"/>
                  <a:pt x="41" y="26"/>
                  <a:pt x="41" y="26"/>
                </a:cubicBezTo>
                <a:cubicBezTo>
                  <a:pt x="37" y="30"/>
                  <a:pt x="37" y="30"/>
                  <a:pt x="37" y="30"/>
                </a:cubicBezTo>
                <a:cubicBezTo>
                  <a:pt x="40" y="38"/>
                  <a:pt x="40" y="38"/>
                  <a:pt x="40" y="38"/>
                </a:cubicBezTo>
                <a:cubicBezTo>
                  <a:pt x="39" y="38"/>
                  <a:pt x="39" y="39"/>
                  <a:pt x="39" y="40"/>
                </a:cubicBezTo>
                <a:cubicBezTo>
                  <a:pt x="31" y="43"/>
                  <a:pt x="31" y="43"/>
                  <a:pt x="31" y="43"/>
                </a:cubicBezTo>
                <a:cubicBezTo>
                  <a:pt x="31" y="49"/>
                  <a:pt x="31" y="49"/>
                  <a:pt x="31" y="49"/>
                </a:cubicBezTo>
                <a:cubicBezTo>
                  <a:pt x="39" y="52"/>
                  <a:pt x="39" y="52"/>
                  <a:pt x="39" y="52"/>
                </a:cubicBezTo>
                <a:cubicBezTo>
                  <a:pt x="39" y="53"/>
                  <a:pt x="39" y="54"/>
                  <a:pt x="40" y="55"/>
                </a:cubicBezTo>
                <a:cubicBezTo>
                  <a:pt x="37" y="62"/>
                  <a:pt x="37" y="62"/>
                  <a:pt x="37" y="62"/>
                </a:cubicBezTo>
                <a:cubicBezTo>
                  <a:pt x="41" y="67"/>
                  <a:pt x="41" y="67"/>
                  <a:pt x="41" y="67"/>
                </a:cubicBezTo>
                <a:cubicBezTo>
                  <a:pt x="48" y="64"/>
                  <a:pt x="48" y="64"/>
                  <a:pt x="48" y="64"/>
                </a:cubicBezTo>
                <a:cubicBezTo>
                  <a:pt x="49" y="64"/>
                  <a:pt x="50" y="64"/>
                  <a:pt x="51" y="65"/>
                </a:cubicBezTo>
                <a:cubicBezTo>
                  <a:pt x="54" y="72"/>
                  <a:pt x="54" y="72"/>
                  <a:pt x="54" y="72"/>
                </a:cubicBezTo>
                <a:cubicBezTo>
                  <a:pt x="60" y="72"/>
                  <a:pt x="60" y="72"/>
                  <a:pt x="60" y="72"/>
                </a:cubicBezTo>
                <a:cubicBezTo>
                  <a:pt x="63" y="65"/>
                  <a:pt x="63" y="65"/>
                  <a:pt x="63" y="65"/>
                </a:cubicBezTo>
                <a:cubicBezTo>
                  <a:pt x="64" y="64"/>
                  <a:pt x="65" y="64"/>
                  <a:pt x="66" y="64"/>
                </a:cubicBezTo>
                <a:cubicBezTo>
                  <a:pt x="73" y="67"/>
                  <a:pt x="73" y="67"/>
                  <a:pt x="73" y="67"/>
                </a:cubicBezTo>
                <a:cubicBezTo>
                  <a:pt x="77" y="62"/>
                  <a:pt x="77" y="62"/>
                  <a:pt x="77" y="62"/>
                </a:cubicBezTo>
                <a:cubicBezTo>
                  <a:pt x="74" y="55"/>
                  <a:pt x="74" y="55"/>
                  <a:pt x="74" y="55"/>
                </a:cubicBezTo>
                <a:cubicBezTo>
                  <a:pt x="75" y="54"/>
                  <a:pt x="75" y="53"/>
                  <a:pt x="75" y="52"/>
                </a:cubicBezTo>
                <a:lnTo>
                  <a:pt x="83" y="49"/>
                </a:lnTo>
                <a:close/>
                <a:moveTo>
                  <a:pt x="57" y="61"/>
                </a:moveTo>
                <a:cubicBezTo>
                  <a:pt x="49" y="61"/>
                  <a:pt x="43" y="54"/>
                  <a:pt x="43" y="46"/>
                </a:cubicBezTo>
                <a:cubicBezTo>
                  <a:pt x="43" y="38"/>
                  <a:pt x="49" y="32"/>
                  <a:pt x="57" y="32"/>
                </a:cubicBezTo>
                <a:cubicBezTo>
                  <a:pt x="65" y="32"/>
                  <a:pt x="71" y="38"/>
                  <a:pt x="71" y="46"/>
                </a:cubicBezTo>
                <a:cubicBezTo>
                  <a:pt x="71" y="54"/>
                  <a:pt x="65" y="61"/>
                  <a:pt x="57" y="61"/>
                </a:cubicBezTo>
                <a:close/>
                <a:moveTo>
                  <a:pt x="57" y="54"/>
                </a:moveTo>
                <a:cubicBezTo>
                  <a:pt x="53" y="54"/>
                  <a:pt x="50" y="50"/>
                  <a:pt x="50" y="46"/>
                </a:cubicBezTo>
                <a:cubicBezTo>
                  <a:pt x="50" y="42"/>
                  <a:pt x="53" y="39"/>
                  <a:pt x="57" y="39"/>
                </a:cubicBezTo>
                <a:cubicBezTo>
                  <a:pt x="61" y="39"/>
                  <a:pt x="64" y="42"/>
                  <a:pt x="64" y="46"/>
                </a:cubicBezTo>
                <a:cubicBezTo>
                  <a:pt x="64" y="50"/>
                  <a:pt x="61" y="54"/>
                  <a:pt x="57" y="54"/>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UA" sz="1800" b="0" i="0" u="none" strike="noStrike" kern="1200" cap="none" spc="0" normalizeH="0" baseline="0" noProof="0">
              <a:ln>
                <a:noFill/>
              </a:ln>
              <a:solidFill>
                <a:srgbClr val="999999"/>
              </a:solidFill>
              <a:effectLst/>
              <a:uLnTx/>
              <a:uFillTx/>
              <a:latin typeface="Montserrat"/>
              <a:ea typeface="+mn-ea"/>
              <a:cs typeface="+mn-cs"/>
            </a:endParaRPr>
          </a:p>
        </p:txBody>
      </p:sp>
      <p:sp>
        <p:nvSpPr>
          <p:cNvPr id="27" name="Freeform 27">
            <a:extLst>
              <a:ext uri="{FF2B5EF4-FFF2-40B4-BE49-F238E27FC236}">
                <a16:creationId xmlns:a16="http://schemas.microsoft.com/office/drawing/2014/main" id="{30EFE284-36D2-478B-8744-472ED2E7945B}"/>
              </a:ext>
            </a:extLst>
          </p:cNvPr>
          <p:cNvSpPr>
            <a:spLocks noEditPoints="1"/>
          </p:cNvSpPr>
          <p:nvPr/>
        </p:nvSpPr>
        <p:spPr bwMode="auto">
          <a:xfrm>
            <a:off x="6811963" y="2843147"/>
            <a:ext cx="577850" cy="342900"/>
          </a:xfrm>
          <a:custGeom>
            <a:avLst/>
            <a:gdLst>
              <a:gd name="T0" fmla="*/ 32 w 152"/>
              <a:gd name="T1" fmla="*/ 57 h 90"/>
              <a:gd name="T2" fmla="*/ 32 w 152"/>
              <a:gd name="T3" fmla="*/ 51 h 90"/>
              <a:gd name="T4" fmla="*/ 49 w 152"/>
              <a:gd name="T5" fmla="*/ 39 h 90"/>
              <a:gd name="T6" fmla="*/ 53 w 152"/>
              <a:gd name="T7" fmla="*/ 44 h 90"/>
              <a:gd name="T8" fmla="*/ 38 w 152"/>
              <a:gd name="T9" fmla="*/ 58 h 90"/>
              <a:gd name="T10" fmla="*/ 45 w 152"/>
              <a:gd name="T11" fmla="*/ 69 h 90"/>
              <a:gd name="T12" fmla="*/ 63 w 152"/>
              <a:gd name="T13" fmla="*/ 49 h 90"/>
              <a:gd name="T14" fmla="*/ 58 w 152"/>
              <a:gd name="T15" fmla="*/ 48 h 90"/>
              <a:gd name="T16" fmla="*/ 39 w 152"/>
              <a:gd name="T17" fmla="*/ 68 h 90"/>
              <a:gd name="T18" fmla="*/ 45 w 152"/>
              <a:gd name="T19" fmla="*/ 69 h 90"/>
              <a:gd name="T20" fmla="*/ 68 w 152"/>
              <a:gd name="T21" fmla="*/ 68 h 90"/>
              <a:gd name="T22" fmla="*/ 65 w 152"/>
              <a:gd name="T23" fmla="*/ 61 h 90"/>
              <a:gd name="T24" fmla="*/ 50 w 152"/>
              <a:gd name="T25" fmla="*/ 72 h 90"/>
              <a:gd name="T26" fmla="*/ 53 w 152"/>
              <a:gd name="T27" fmla="*/ 79 h 90"/>
              <a:gd name="T28" fmla="*/ 64 w 152"/>
              <a:gd name="T29" fmla="*/ 89 h 90"/>
              <a:gd name="T30" fmla="*/ 72 w 152"/>
              <a:gd name="T31" fmla="*/ 77 h 90"/>
              <a:gd name="T32" fmla="*/ 67 w 152"/>
              <a:gd name="T33" fmla="*/ 76 h 90"/>
              <a:gd name="T34" fmla="*/ 59 w 152"/>
              <a:gd name="T35" fmla="*/ 88 h 90"/>
              <a:gd name="T36" fmla="*/ 64 w 152"/>
              <a:gd name="T37" fmla="*/ 89 h 90"/>
              <a:gd name="T38" fmla="*/ 152 w 152"/>
              <a:gd name="T39" fmla="*/ 27 h 90"/>
              <a:gd name="T40" fmla="*/ 121 w 152"/>
              <a:gd name="T41" fmla="*/ 13 h 90"/>
              <a:gd name="T42" fmla="*/ 135 w 152"/>
              <a:gd name="T43" fmla="*/ 36 h 90"/>
              <a:gd name="T44" fmla="*/ 122 w 152"/>
              <a:gd name="T45" fmla="*/ 42 h 90"/>
              <a:gd name="T46" fmla="*/ 116 w 152"/>
              <a:gd name="T47" fmla="*/ 14 h 90"/>
              <a:gd name="T48" fmla="*/ 73 w 152"/>
              <a:gd name="T49" fmla="*/ 8 h 90"/>
              <a:gd name="T50" fmla="*/ 71 w 152"/>
              <a:gd name="T51" fmla="*/ 9 h 90"/>
              <a:gd name="T52" fmla="*/ 45 w 152"/>
              <a:gd name="T53" fmla="*/ 23 h 90"/>
              <a:gd name="T54" fmla="*/ 49 w 152"/>
              <a:gd name="T55" fmla="*/ 28 h 90"/>
              <a:gd name="T56" fmla="*/ 75 w 152"/>
              <a:gd name="T57" fmla="*/ 16 h 90"/>
              <a:gd name="T58" fmla="*/ 76 w 152"/>
              <a:gd name="T59" fmla="*/ 16 h 90"/>
              <a:gd name="T60" fmla="*/ 119 w 152"/>
              <a:gd name="T61" fmla="*/ 46 h 90"/>
              <a:gd name="T62" fmla="*/ 82 w 152"/>
              <a:gd name="T63" fmla="*/ 83 h 90"/>
              <a:gd name="T64" fmla="*/ 75 w 152"/>
              <a:gd name="T65" fmla="*/ 86 h 90"/>
              <a:gd name="T66" fmla="*/ 78 w 152"/>
              <a:gd name="T67" fmla="*/ 89 h 90"/>
              <a:gd name="T68" fmla="*/ 92 w 152"/>
              <a:gd name="T69" fmla="*/ 82 h 90"/>
              <a:gd name="T70" fmla="*/ 94 w 152"/>
              <a:gd name="T71" fmla="*/ 76 h 90"/>
              <a:gd name="T72" fmla="*/ 89 w 152"/>
              <a:gd name="T73" fmla="*/ 63 h 90"/>
              <a:gd name="T74" fmla="*/ 101 w 152"/>
              <a:gd name="T75" fmla="*/ 75 h 90"/>
              <a:gd name="T76" fmla="*/ 106 w 152"/>
              <a:gd name="T77" fmla="*/ 76 h 90"/>
              <a:gd name="T78" fmla="*/ 107 w 152"/>
              <a:gd name="T79" fmla="*/ 70 h 90"/>
              <a:gd name="T80" fmla="*/ 101 w 152"/>
              <a:gd name="T81" fmla="*/ 55 h 90"/>
              <a:gd name="T82" fmla="*/ 112 w 152"/>
              <a:gd name="T83" fmla="*/ 67 h 90"/>
              <a:gd name="T84" fmla="*/ 117 w 152"/>
              <a:gd name="T85" fmla="*/ 68 h 90"/>
              <a:gd name="T86" fmla="*/ 109 w 152"/>
              <a:gd name="T87" fmla="*/ 52 h 90"/>
              <a:gd name="T88" fmla="*/ 53 w 152"/>
              <a:gd name="T89" fmla="*/ 33 h 90"/>
              <a:gd name="T90" fmla="*/ 42 w 152"/>
              <a:gd name="T91" fmla="*/ 30 h 90"/>
              <a:gd name="T92" fmla="*/ 45 w 152"/>
              <a:gd name="T93" fmla="*/ 16 h 90"/>
              <a:gd name="T94" fmla="*/ 36 w 152"/>
              <a:gd name="T95" fmla="*/ 16 h 90"/>
              <a:gd name="T96" fmla="*/ 29 w 152"/>
              <a:gd name="T97" fmla="*/ 47 h 90"/>
              <a:gd name="T98" fmla="*/ 49 w 152"/>
              <a:gd name="T99" fmla="*/ 34 h 90"/>
              <a:gd name="T100" fmla="*/ 58 w 152"/>
              <a:gd name="T101" fmla="*/ 42 h 90"/>
              <a:gd name="T102" fmla="*/ 67 w 152"/>
              <a:gd name="T103" fmla="*/ 45 h 90"/>
              <a:gd name="T104" fmla="*/ 72 w 152"/>
              <a:gd name="T105" fmla="*/ 59 h 90"/>
              <a:gd name="T106" fmla="*/ 76 w 152"/>
              <a:gd name="T107" fmla="*/ 73 h 90"/>
              <a:gd name="T108" fmla="*/ 86 w 152"/>
              <a:gd name="T109" fmla="*/ 79 h 90"/>
              <a:gd name="T110" fmla="*/ 91 w 152"/>
              <a:gd name="T111" fmla="*/ 82 h 90"/>
              <a:gd name="T112" fmla="*/ 13 w 152"/>
              <a:gd name="T113" fmla="*/ 32 h 90"/>
              <a:gd name="T114" fmla="*/ 19 w 152"/>
              <a:gd name="T115" fmla="*/ 0 h 90"/>
              <a:gd name="T116" fmla="*/ 13 w 152"/>
              <a:gd name="T117" fmla="*/ 3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0">
                <a:moveTo>
                  <a:pt x="35" y="59"/>
                </a:moveTo>
                <a:cubicBezTo>
                  <a:pt x="34" y="59"/>
                  <a:pt x="33" y="58"/>
                  <a:pt x="32" y="57"/>
                </a:cubicBezTo>
                <a:cubicBezTo>
                  <a:pt x="31" y="56"/>
                  <a:pt x="31" y="55"/>
                  <a:pt x="31" y="54"/>
                </a:cubicBezTo>
                <a:cubicBezTo>
                  <a:pt x="31" y="53"/>
                  <a:pt x="31" y="52"/>
                  <a:pt x="32" y="51"/>
                </a:cubicBezTo>
                <a:cubicBezTo>
                  <a:pt x="46" y="40"/>
                  <a:pt x="46" y="40"/>
                  <a:pt x="46" y="40"/>
                </a:cubicBezTo>
                <a:cubicBezTo>
                  <a:pt x="47" y="39"/>
                  <a:pt x="48" y="39"/>
                  <a:pt x="49" y="39"/>
                </a:cubicBezTo>
                <a:cubicBezTo>
                  <a:pt x="50" y="39"/>
                  <a:pt x="51" y="40"/>
                  <a:pt x="52" y="41"/>
                </a:cubicBezTo>
                <a:cubicBezTo>
                  <a:pt x="53" y="41"/>
                  <a:pt x="53" y="42"/>
                  <a:pt x="53" y="44"/>
                </a:cubicBezTo>
                <a:cubicBezTo>
                  <a:pt x="53" y="45"/>
                  <a:pt x="52" y="46"/>
                  <a:pt x="51" y="46"/>
                </a:cubicBezTo>
                <a:cubicBezTo>
                  <a:pt x="38" y="58"/>
                  <a:pt x="38" y="58"/>
                  <a:pt x="38" y="58"/>
                </a:cubicBezTo>
                <a:cubicBezTo>
                  <a:pt x="37" y="58"/>
                  <a:pt x="36" y="59"/>
                  <a:pt x="35" y="59"/>
                </a:cubicBezTo>
                <a:close/>
                <a:moveTo>
                  <a:pt x="45" y="69"/>
                </a:moveTo>
                <a:cubicBezTo>
                  <a:pt x="63" y="54"/>
                  <a:pt x="63" y="54"/>
                  <a:pt x="63" y="54"/>
                </a:cubicBezTo>
                <a:cubicBezTo>
                  <a:pt x="65" y="53"/>
                  <a:pt x="65" y="50"/>
                  <a:pt x="63" y="49"/>
                </a:cubicBezTo>
                <a:cubicBezTo>
                  <a:pt x="63" y="48"/>
                  <a:pt x="61" y="47"/>
                  <a:pt x="60" y="47"/>
                </a:cubicBezTo>
                <a:cubicBezTo>
                  <a:pt x="59" y="47"/>
                  <a:pt x="58" y="48"/>
                  <a:pt x="58" y="48"/>
                </a:cubicBezTo>
                <a:cubicBezTo>
                  <a:pt x="40" y="63"/>
                  <a:pt x="40" y="63"/>
                  <a:pt x="40" y="63"/>
                </a:cubicBezTo>
                <a:cubicBezTo>
                  <a:pt x="38" y="64"/>
                  <a:pt x="38" y="67"/>
                  <a:pt x="39" y="68"/>
                </a:cubicBezTo>
                <a:cubicBezTo>
                  <a:pt x="40" y="69"/>
                  <a:pt x="41" y="70"/>
                  <a:pt x="43" y="70"/>
                </a:cubicBezTo>
                <a:cubicBezTo>
                  <a:pt x="44" y="70"/>
                  <a:pt x="45" y="70"/>
                  <a:pt x="45" y="69"/>
                </a:cubicBezTo>
                <a:close/>
                <a:moveTo>
                  <a:pt x="55" y="79"/>
                </a:moveTo>
                <a:cubicBezTo>
                  <a:pt x="68" y="68"/>
                  <a:pt x="68" y="68"/>
                  <a:pt x="68" y="68"/>
                </a:cubicBezTo>
                <a:cubicBezTo>
                  <a:pt x="70" y="67"/>
                  <a:pt x="70" y="64"/>
                  <a:pt x="68" y="62"/>
                </a:cubicBezTo>
                <a:cubicBezTo>
                  <a:pt x="68" y="61"/>
                  <a:pt x="66" y="61"/>
                  <a:pt x="65" y="61"/>
                </a:cubicBezTo>
                <a:cubicBezTo>
                  <a:pt x="64" y="61"/>
                  <a:pt x="63" y="61"/>
                  <a:pt x="63" y="62"/>
                </a:cubicBezTo>
                <a:cubicBezTo>
                  <a:pt x="50" y="72"/>
                  <a:pt x="50" y="72"/>
                  <a:pt x="50" y="72"/>
                </a:cubicBezTo>
                <a:cubicBezTo>
                  <a:pt x="48" y="74"/>
                  <a:pt x="48" y="76"/>
                  <a:pt x="49" y="78"/>
                </a:cubicBezTo>
                <a:cubicBezTo>
                  <a:pt x="50" y="79"/>
                  <a:pt x="51" y="79"/>
                  <a:pt x="53" y="79"/>
                </a:cubicBezTo>
                <a:cubicBezTo>
                  <a:pt x="54" y="79"/>
                  <a:pt x="54" y="79"/>
                  <a:pt x="55" y="79"/>
                </a:cubicBezTo>
                <a:close/>
                <a:moveTo>
                  <a:pt x="64" y="89"/>
                </a:moveTo>
                <a:cubicBezTo>
                  <a:pt x="72" y="83"/>
                  <a:pt x="72" y="83"/>
                  <a:pt x="72" y="83"/>
                </a:cubicBezTo>
                <a:cubicBezTo>
                  <a:pt x="74" y="81"/>
                  <a:pt x="74" y="78"/>
                  <a:pt x="72" y="77"/>
                </a:cubicBezTo>
                <a:cubicBezTo>
                  <a:pt x="72" y="76"/>
                  <a:pt x="70" y="75"/>
                  <a:pt x="69" y="75"/>
                </a:cubicBezTo>
                <a:cubicBezTo>
                  <a:pt x="68" y="75"/>
                  <a:pt x="67" y="76"/>
                  <a:pt x="67" y="76"/>
                </a:cubicBezTo>
                <a:cubicBezTo>
                  <a:pt x="59" y="82"/>
                  <a:pt x="59" y="82"/>
                  <a:pt x="59" y="82"/>
                </a:cubicBezTo>
                <a:cubicBezTo>
                  <a:pt x="57" y="84"/>
                  <a:pt x="57" y="86"/>
                  <a:pt x="59" y="88"/>
                </a:cubicBezTo>
                <a:cubicBezTo>
                  <a:pt x="59" y="89"/>
                  <a:pt x="61" y="90"/>
                  <a:pt x="62" y="90"/>
                </a:cubicBezTo>
                <a:cubicBezTo>
                  <a:pt x="63" y="90"/>
                  <a:pt x="64" y="89"/>
                  <a:pt x="64" y="89"/>
                </a:cubicBezTo>
                <a:close/>
                <a:moveTo>
                  <a:pt x="135" y="36"/>
                </a:moveTo>
                <a:cubicBezTo>
                  <a:pt x="152" y="27"/>
                  <a:pt x="152" y="27"/>
                  <a:pt x="152" y="27"/>
                </a:cubicBezTo>
                <a:cubicBezTo>
                  <a:pt x="139" y="3"/>
                  <a:pt x="139" y="3"/>
                  <a:pt x="139" y="3"/>
                </a:cubicBezTo>
                <a:cubicBezTo>
                  <a:pt x="132" y="7"/>
                  <a:pt x="124" y="11"/>
                  <a:pt x="121" y="13"/>
                </a:cubicBezTo>
                <a:cubicBezTo>
                  <a:pt x="123" y="16"/>
                  <a:pt x="127" y="22"/>
                  <a:pt x="134" y="35"/>
                </a:cubicBezTo>
                <a:lnTo>
                  <a:pt x="135" y="36"/>
                </a:lnTo>
                <a:close/>
                <a:moveTo>
                  <a:pt x="119" y="46"/>
                </a:moveTo>
                <a:cubicBezTo>
                  <a:pt x="120" y="44"/>
                  <a:pt x="121" y="43"/>
                  <a:pt x="122" y="42"/>
                </a:cubicBezTo>
                <a:cubicBezTo>
                  <a:pt x="123" y="41"/>
                  <a:pt x="127" y="39"/>
                  <a:pt x="129" y="37"/>
                </a:cubicBezTo>
                <a:cubicBezTo>
                  <a:pt x="127" y="33"/>
                  <a:pt x="119" y="20"/>
                  <a:pt x="116" y="14"/>
                </a:cubicBezTo>
                <a:cubicBezTo>
                  <a:pt x="102" y="9"/>
                  <a:pt x="89" y="8"/>
                  <a:pt x="81" y="8"/>
                </a:cubicBezTo>
                <a:cubicBezTo>
                  <a:pt x="78" y="8"/>
                  <a:pt x="76" y="8"/>
                  <a:pt x="73" y="8"/>
                </a:cubicBezTo>
                <a:cubicBezTo>
                  <a:pt x="73" y="8"/>
                  <a:pt x="73" y="8"/>
                  <a:pt x="73" y="8"/>
                </a:cubicBezTo>
                <a:cubicBezTo>
                  <a:pt x="72" y="8"/>
                  <a:pt x="72" y="8"/>
                  <a:pt x="71" y="9"/>
                </a:cubicBezTo>
                <a:cubicBezTo>
                  <a:pt x="47" y="21"/>
                  <a:pt x="47" y="21"/>
                  <a:pt x="47" y="21"/>
                </a:cubicBezTo>
                <a:cubicBezTo>
                  <a:pt x="46" y="21"/>
                  <a:pt x="46" y="22"/>
                  <a:pt x="45" y="23"/>
                </a:cubicBezTo>
                <a:cubicBezTo>
                  <a:pt x="45" y="24"/>
                  <a:pt x="45" y="25"/>
                  <a:pt x="46" y="26"/>
                </a:cubicBezTo>
                <a:cubicBezTo>
                  <a:pt x="46" y="28"/>
                  <a:pt x="48" y="28"/>
                  <a:pt x="49" y="28"/>
                </a:cubicBezTo>
                <a:cubicBezTo>
                  <a:pt x="50" y="28"/>
                  <a:pt x="50" y="28"/>
                  <a:pt x="51" y="28"/>
                </a:cubicBezTo>
                <a:cubicBezTo>
                  <a:pt x="75" y="16"/>
                  <a:pt x="75" y="16"/>
                  <a:pt x="75" y="16"/>
                </a:cubicBezTo>
                <a:cubicBezTo>
                  <a:pt x="76" y="16"/>
                  <a:pt x="76" y="16"/>
                  <a:pt x="76" y="16"/>
                </a:cubicBezTo>
                <a:cubicBezTo>
                  <a:pt x="76" y="16"/>
                  <a:pt x="76" y="16"/>
                  <a:pt x="76" y="16"/>
                </a:cubicBezTo>
                <a:cubicBezTo>
                  <a:pt x="92" y="27"/>
                  <a:pt x="111" y="47"/>
                  <a:pt x="115" y="51"/>
                </a:cubicBezTo>
                <a:cubicBezTo>
                  <a:pt x="117" y="50"/>
                  <a:pt x="118" y="47"/>
                  <a:pt x="119" y="46"/>
                </a:cubicBezTo>
                <a:close/>
                <a:moveTo>
                  <a:pt x="80" y="88"/>
                </a:moveTo>
                <a:cubicBezTo>
                  <a:pt x="82" y="87"/>
                  <a:pt x="82" y="85"/>
                  <a:pt x="82" y="83"/>
                </a:cubicBezTo>
                <a:cubicBezTo>
                  <a:pt x="78" y="80"/>
                  <a:pt x="78" y="80"/>
                  <a:pt x="78" y="80"/>
                </a:cubicBezTo>
                <a:cubicBezTo>
                  <a:pt x="78" y="82"/>
                  <a:pt x="77" y="84"/>
                  <a:pt x="75" y="86"/>
                </a:cubicBezTo>
                <a:cubicBezTo>
                  <a:pt x="75" y="86"/>
                  <a:pt x="75" y="86"/>
                  <a:pt x="75" y="86"/>
                </a:cubicBezTo>
                <a:cubicBezTo>
                  <a:pt x="76" y="88"/>
                  <a:pt x="77" y="89"/>
                  <a:pt x="78" y="89"/>
                </a:cubicBezTo>
                <a:cubicBezTo>
                  <a:pt x="78" y="89"/>
                  <a:pt x="79" y="88"/>
                  <a:pt x="80" y="88"/>
                </a:cubicBezTo>
                <a:close/>
                <a:moveTo>
                  <a:pt x="92" y="82"/>
                </a:moveTo>
                <a:cubicBezTo>
                  <a:pt x="94" y="81"/>
                  <a:pt x="95" y="79"/>
                  <a:pt x="94" y="77"/>
                </a:cubicBezTo>
                <a:cubicBezTo>
                  <a:pt x="94" y="77"/>
                  <a:pt x="94" y="76"/>
                  <a:pt x="94" y="76"/>
                </a:cubicBezTo>
                <a:cubicBezTo>
                  <a:pt x="85" y="67"/>
                  <a:pt x="85" y="67"/>
                  <a:pt x="85" y="67"/>
                </a:cubicBezTo>
                <a:cubicBezTo>
                  <a:pt x="89" y="63"/>
                  <a:pt x="89" y="63"/>
                  <a:pt x="89" y="63"/>
                </a:cubicBezTo>
                <a:cubicBezTo>
                  <a:pt x="100" y="74"/>
                  <a:pt x="100" y="74"/>
                  <a:pt x="100" y="74"/>
                </a:cubicBezTo>
                <a:cubicBezTo>
                  <a:pt x="101" y="75"/>
                  <a:pt x="101" y="75"/>
                  <a:pt x="101" y="75"/>
                </a:cubicBezTo>
                <a:cubicBezTo>
                  <a:pt x="102" y="76"/>
                  <a:pt x="103" y="76"/>
                  <a:pt x="104" y="76"/>
                </a:cubicBezTo>
                <a:cubicBezTo>
                  <a:pt x="104" y="76"/>
                  <a:pt x="105" y="76"/>
                  <a:pt x="106" y="76"/>
                </a:cubicBezTo>
                <a:cubicBezTo>
                  <a:pt x="107" y="75"/>
                  <a:pt x="108" y="74"/>
                  <a:pt x="108" y="72"/>
                </a:cubicBezTo>
                <a:cubicBezTo>
                  <a:pt x="108" y="71"/>
                  <a:pt x="107" y="71"/>
                  <a:pt x="107" y="70"/>
                </a:cubicBezTo>
                <a:cubicBezTo>
                  <a:pt x="96" y="59"/>
                  <a:pt x="96" y="59"/>
                  <a:pt x="96" y="59"/>
                </a:cubicBezTo>
                <a:cubicBezTo>
                  <a:pt x="101" y="55"/>
                  <a:pt x="101" y="55"/>
                  <a:pt x="101" y="55"/>
                </a:cubicBezTo>
                <a:cubicBezTo>
                  <a:pt x="112" y="66"/>
                  <a:pt x="112" y="66"/>
                  <a:pt x="112" y="66"/>
                </a:cubicBezTo>
                <a:cubicBezTo>
                  <a:pt x="112" y="67"/>
                  <a:pt x="112" y="67"/>
                  <a:pt x="112" y="67"/>
                </a:cubicBezTo>
                <a:cubicBezTo>
                  <a:pt x="114" y="68"/>
                  <a:pt x="114" y="69"/>
                  <a:pt x="115" y="69"/>
                </a:cubicBezTo>
                <a:cubicBezTo>
                  <a:pt x="116" y="69"/>
                  <a:pt x="117" y="69"/>
                  <a:pt x="117" y="68"/>
                </a:cubicBezTo>
                <a:cubicBezTo>
                  <a:pt x="119" y="67"/>
                  <a:pt x="120" y="65"/>
                  <a:pt x="119" y="63"/>
                </a:cubicBezTo>
                <a:cubicBezTo>
                  <a:pt x="109" y="52"/>
                  <a:pt x="109" y="52"/>
                  <a:pt x="109" y="52"/>
                </a:cubicBezTo>
                <a:cubicBezTo>
                  <a:pt x="103" y="46"/>
                  <a:pt x="88" y="31"/>
                  <a:pt x="75" y="22"/>
                </a:cubicBezTo>
                <a:cubicBezTo>
                  <a:pt x="53" y="33"/>
                  <a:pt x="53" y="33"/>
                  <a:pt x="53" y="33"/>
                </a:cubicBezTo>
                <a:cubicBezTo>
                  <a:pt x="52" y="33"/>
                  <a:pt x="51" y="34"/>
                  <a:pt x="49" y="34"/>
                </a:cubicBezTo>
                <a:cubicBezTo>
                  <a:pt x="46" y="34"/>
                  <a:pt x="43" y="32"/>
                  <a:pt x="42" y="30"/>
                </a:cubicBezTo>
                <a:cubicBezTo>
                  <a:pt x="40" y="27"/>
                  <a:pt x="39" y="25"/>
                  <a:pt x="40" y="22"/>
                </a:cubicBezTo>
                <a:cubicBezTo>
                  <a:pt x="41" y="19"/>
                  <a:pt x="43" y="17"/>
                  <a:pt x="45" y="16"/>
                </a:cubicBezTo>
                <a:cubicBezTo>
                  <a:pt x="47" y="15"/>
                  <a:pt x="47" y="15"/>
                  <a:pt x="47" y="15"/>
                </a:cubicBezTo>
                <a:cubicBezTo>
                  <a:pt x="36" y="16"/>
                  <a:pt x="36" y="16"/>
                  <a:pt x="36" y="16"/>
                </a:cubicBezTo>
                <a:cubicBezTo>
                  <a:pt x="18" y="35"/>
                  <a:pt x="18" y="35"/>
                  <a:pt x="18" y="35"/>
                </a:cubicBezTo>
                <a:cubicBezTo>
                  <a:pt x="29" y="47"/>
                  <a:pt x="29" y="47"/>
                  <a:pt x="29" y="47"/>
                </a:cubicBezTo>
                <a:cubicBezTo>
                  <a:pt x="29" y="47"/>
                  <a:pt x="43" y="36"/>
                  <a:pt x="43" y="36"/>
                </a:cubicBezTo>
                <a:cubicBezTo>
                  <a:pt x="44" y="35"/>
                  <a:pt x="46" y="34"/>
                  <a:pt x="49" y="34"/>
                </a:cubicBezTo>
                <a:cubicBezTo>
                  <a:pt x="51" y="34"/>
                  <a:pt x="54" y="35"/>
                  <a:pt x="56" y="37"/>
                </a:cubicBezTo>
                <a:cubicBezTo>
                  <a:pt x="57" y="39"/>
                  <a:pt x="58" y="40"/>
                  <a:pt x="58" y="42"/>
                </a:cubicBezTo>
                <a:cubicBezTo>
                  <a:pt x="59" y="42"/>
                  <a:pt x="59" y="42"/>
                  <a:pt x="60" y="42"/>
                </a:cubicBezTo>
                <a:cubicBezTo>
                  <a:pt x="63" y="42"/>
                  <a:pt x="66" y="43"/>
                  <a:pt x="67" y="45"/>
                </a:cubicBezTo>
                <a:cubicBezTo>
                  <a:pt x="70" y="48"/>
                  <a:pt x="70" y="53"/>
                  <a:pt x="68" y="56"/>
                </a:cubicBezTo>
                <a:cubicBezTo>
                  <a:pt x="70" y="57"/>
                  <a:pt x="71" y="58"/>
                  <a:pt x="72" y="59"/>
                </a:cubicBezTo>
                <a:cubicBezTo>
                  <a:pt x="75" y="62"/>
                  <a:pt x="75" y="67"/>
                  <a:pt x="73" y="71"/>
                </a:cubicBezTo>
                <a:cubicBezTo>
                  <a:pt x="74" y="71"/>
                  <a:pt x="75" y="72"/>
                  <a:pt x="76" y="73"/>
                </a:cubicBezTo>
                <a:cubicBezTo>
                  <a:pt x="78" y="72"/>
                  <a:pt x="78" y="72"/>
                  <a:pt x="78" y="72"/>
                </a:cubicBezTo>
                <a:cubicBezTo>
                  <a:pt x="86" y="79"/>
                  <a:pt x="86" y="79"/>
                  <a:pt x="86" y="79"/>
                </a:cubicBezTo>
                <a:cubicBezTo>
                  <a:pt x="87" y="80"/>
                  <a:pt x="88" y="80"/>
                  <a:pt x="88" y="81"/>
                </a:cubicBezTo>
                <a:cubicBezTo>
                  <a:pt x="89" y="82"/>
                  <a:pt x="90" y="82"/>
                  <a:pt x="91" y="82"/>
                </a:cubicBezTo>
                <a:cubicBezTo>
                  <a:pt x="91" y="82"/>
                  <a:pt x="92" y="82"/>
                  <a:pt x="92" y="82"/>
                </a:cubicBezTo>
                <a:close/>
                <a:moveTo>
                  <a:pt x="13" y="32"/>
                </a:moveTo>
                <a:cubicBezTo>
                  <a:pt x="32" y="13"/>
                  <a:pt x="32" y="13"/>
                  <a:pt x="32" y="13"/>
                </a:cubicBezTo>
                <a:cubicBezTo>
                  <a:pt x="19" y="0"/>
                  <a:pt x="19" y="0"/>
                  <a:pt x="19" y="0"/>
                </a:cubicBezTo>
                <a:cubicBezTo>
                  <a:pt x="0" y="19"/>
                  <a:pt x="0" y="19"/>
                  <a:pt x="0" y="19"/>
                </a:cubicBezTo>
                <a:lnTo>
                  <a:pt x="13" y="3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UA" sz="1800" b="0" i="0" u="none" strike="noStrike" kern="1200" cap="none" spc="0" normalizeH="0" baseline="0" noProof="0">
              <a:ln>
                <a:noFill/>
              </a:ln>
              <a:solidFill>
                <a:srgbClr val="999999"/>
              </a:solidFill>
              <a:effectLst/>
              <a:uLnTx/>
              <a:uFillTx/>
              <a:latin typeface="Montserrat"/>
              <a:ea typeface="+mn-ea"/>
              <a:cs typeface="+mn-cs"/>
            </a:endParaRPr>
          </a:p>
        </p:txBody>
      </p:sp>
      <p:grpSp>
        <p:nvGrpSpPr>
          <p:cNvPr id="37" name="Group 36">
            <a:extLst>
              <a:ext uri="{FF2B5EF4-FFF2-40B4-BE49-F238E27FC236}">
                <a16:creationId xmlns:a16="http://schemas.microsoft.com/office/drawing/2014/main" id="{E2188EE6-EFD2-4BB2-8FB0-7FFF38823EEB}"/>
              </a:ext>
            </a:extLst>
          </p:cNvPr>
          <p:cNvGrpSpPr/>
          <p:nvPr/>
        </p:nvGrpSpPr>
        <p:grpSpPr>
          <a:xfrm>
            <a:off x="1963900" y="3936935"/>
            <a:ext cx="1565683" cy="1192865"/>
            <a:chOff x="2410342" y="2972755"/>
            <a:chExt cx="1565683" cy="1192865"/>
          </a:xfrm>
        </p:grpSpPr>
        <p:sp>
          <p:nvSpPr>
            <p:cNvPr id="38" name="Text Placeholder 53">
              <a:extLst>
                <a:ext uri="{FF2B5EF4-FFF2-40B4-BE49-F238E27FC236}">
                  <a16:creationId xmlns:a16="http://schemas.microsoft.com/office/drawing/2014/main" id="{C35E7EC1-7CE2-4DEC-85E3-F4D06D449D98}"/>
                </a:ext>
              </a:extLst>
            </p:cNvPr>
            <p:cNvSpPr txBox="1">
              <a:spLocks/>
            </p:cNvSpPr>
            <p:nvPr/>
          </p:nvSpPr>
          <p:spPr>
            <a:xfrm>
              <a:off x="2503680" y="3490085"/>
              <a:ext cx="1412304" cy="6755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US" sz="800" b="0" i="0" u="none" strike="noStrike" kern="1200" cap="none" spc="0" normalizeH="0" baseline="0" noProof="0" dirty="0">
                  <a:ln>
                    <a:noFill/>
                  </a:ln>
                  <a:solidFill>
                    <a:srgbClr val="FFFFFF"/>
                  </a:solidFill>
                  <a:effectLst/>
                  <a:uLnTx/>
                  <a:uFillTx/>
                  <a:latin typeface="Montserrat Light" panose="00000400000000000000" pitchFamily="50" charset="-52"/>
                  <a:ea typeface="+mn-ea"/>
                  <a:cs typeface="+mn-cs"/>
                </a:rPr>
                <a:t>Lorem ipsum dolor sit </a:t>
              </a:r>
              <a:r>
                <a:rPr kumimoji="0" lang="en-US" sz="800" b="0" i="0" u="none" strike="noStrike" kern="1200" cap="none" spc="0" normalizeH="0" baseline="0" noProof="0" dirty="0" err="1">
                  <a:ln>
                    <a:noFill/>
                  </a:ln>
                  <a:solidFill>
                    <a:srgbClr val="FFFFFF"/>
                  </a:solidFill>
                  <a:effectLst/>
                  <a:uLnTx/>
                  <a:uFillTx/>
                  <a:latin typeface="Montserrat Light" panose="00000400000000000000" pitchFamily="50" charset="-52"/>
                  <a:ea typeface="+mn-ea"/>
                  <a:cs typeface="+mn-cs"/>
                </a:rPr>
                <a:t>amet</a:t>
              </a:r>
              <a:r>
                <a:rPr kumimoji="0" lang="en-US" sz="800" b="0" i="0" u="none" strike="noStrike" kern="1200" cap="none" spc="0" normalizeH="0" baseline="0" noProof="0" dirty="0">
                  <a:ln>
                    <a:noFill/>
                  </a:ln>
                  <a:solidFill>
                    <a:srgbClr val="FFFFFF"/>
                  </a:solidFill>
                  <a:effectLst/>
                  <a:uLnTx/>
                  <a:uFillTx/>
                  <a:latin typeface="Montserrat Light" panose="00000400000000000000" pitchFamily="50" charset="-52"/>
                  <a:ea typeface="+mn-ea"/>
                  <a:cs typeface="+mn-cs"/>
                </a:rPr>
                <a:t>, </a:t>
              </a:r>
              <a:r>
                <a:rPr kumimoji="0" lang="en-US" sz="800" b="0" i="0" u="none" strike="noStrike" kern="1200" cap="none" spc="0" normalizeH="0" baseline="0" noProof="0" dirty="0" err="1">
                  <a:ln>
                    <a:noFill/>
                  </a:ln>
                  <a:solidFill>
                    <a:srgbClr val="FFFFFF"/>
                  </a:solidFill>
                  <a:effectLst/>
                  <a:uLnTx/>
                  <a:uFillTx/>
                  <a:latin typeface="Montserrat Light" panose="00000400000000000000" pitchFamily="50" charset="-52"/>
                  <a:ea typeface="+mn-ea"/>
                  <a:cs typeface="+mn-cs"/>
                </a:rPr>
                <a:t>consectetur</a:t>
              </a:r>
              <a:r>
                <a:rPr kumimoji="0" lang="en-US" sz="800" b="0" i="0" u="none" strike="noStrike" kern="1200" cap="none" spc="0" normalizeH="0" baseline="0" noProof="0" dirty="0">
                  <a:ln>
                    <a:noFill/>
                  </a:ln>
                  <a:solidFill>
                    <a:srgbClr val="FFFFFF"/>
                  </a:solidFill>
                  <a:effectLst/>
                  <a:uLnTx/>
                  <a:uFillTx/>
                  <a:latin typeface="Montserrat Light" panose="00000400000000000000" pitchFamily="50" charset="-52"/>
                  <a:ea typeface="+mn-ea"/>
                  <a:cs typeface="+mn-cs"/>
                </a:rPr>
                <a:t> </a:t>
              </a:r>
              <a:r>
                <a:rPr kumimoji="0" lang="en-US" sz="800" b="0" i="0" u="none" strike="noStrike" kern="1200" cap="none" spc="0" normalizeH="0" baseline="0" noProof="0" dirty="0" err="1">
                  <a:ln>
                    <a:noFill/>
                  </a:ln>
                  <a:solidFill>
                    <a:srgbClr val="FFFFFF"/>
                  </a:solidFill>
                  <a:effectLst/>
                  <a:uLnTx/>
                  <a:uFillTx/>
                  <a:latin typeface="Montserrat Light" panose="00000400000000000000" pitchFamily="50" charset="-52"/>
                  <a:ea typeface="+mn-ea"/>
                  <a:cs typeface="+mn-cs"/>
                </a:rPr>
                <a:t>adipiscing</a:t>
              </a:r>
              <a:r>
                <a:rPr kumimoji="0" lang="en-US" sz="800" b="0" i="0" u="none" strike="noStrike" kern="1200" cap="none" spc="0" normalizeH="0" baseline="0" noProof="0" dirty="0">
                  <a:ln>
                    <a:noFill/>
                  </a:ln>
                  <a:solidFill>
                    <a:srgbClr val="FFFFFF"/>
                  </a:solidFill>
                  <a:effectLst/>
                  <a:uLnTx/>
                  <a:uFillTx/>
                  <a:latin typeface="Montserrat Light" panose="00000400000000000000" pitchFamily="50" charset="-52"/>
                  <a:ea typeface="+mn-ea"/>
                  <a:cs typeface="+mn-cs"/>
                </a:rPr>
                <a:t> </a:t>
              </a:r>
              <a:r>
                <a:rPr kumimoji="0" lang="en-US" sz="800" b="0" i="0" u="none" strike="noStrike" kern="1200" cap="none" spc="0" normalizeH="0" baseline="0" noProof="0" dirty="0" err="1">
                  <a:ln>
                    <a:noFill/>
                  </a:ln>
                  <a:solidFill>
                    <a:srgbClr val="FFFFFF"/>
                  </a:solidFill>
                  <a:effectLst/>
                  <a:uLnTx/>
                  <a:uFillTx/>
                  <a:latin typeface="Montserrat Light" panose="00000400000000000000" pitchFamily="50" charset="-52"/>
                  <a:ea typeface="+mn-ea"/>
                  <a:cs typeface="+mn-cs"/>
                </a:rPr>
                <a:t>elit</a:t>
              </a:r>
              <a:endParaRPr kumimoji="0" lang="en-US" sz="800" b="0" i="0" u="none" strike="noStrike" kern="1200" cap="none" spc="0" normalizeH="0" baseline="0" noProof="0" dirty="0">
                <a:ln>
                  <a:noFill/>
                </a:ln>
                <a:solidFill>
                  <a:srgbClr val="FFFFFF"/>
                </a:solidFill>
                <a:effectLst/>
                <a:uLnTx/>
                <a:uFillTx/>
                <a:latin typeface="Montserrat Light" panose="00000400000000000000" pitchFamily="50" charset="-52"/>
                <a:ea typeface="+mn-ea"/>
                <a:cs typeface="+mn-cs"/>
              </a:endParaRPr>
            </a:p>
          </p:txBody>
        </p:sp>
        <p:sp>
          <p:nvSpPr>
            <p:cNvPr id="39" name="Text Placeholder 56">
              <a:extLst>
                <a:ext uri="{FF2B5EF4-FFF2-40B4-BE49-F238E27FC236}">
                  <a16:creationId xmlns:a16="http://schemas.microsoft.com/office/drawing/2014/main" id="{F0B042AC-059B-4662-8C06-05DDEA31224F}"/>
                </a:ext>
              </a:extLst>
            </p:cNvPr>
            <p:cNvSpPr txBox="1">
              <a:spLocks/>
            </p:cNvSpPr>
            <p:nvPr/>
          </p:nvSpPr>
          <p:spPr>
            <a:xfrm>
              <a:off x="2410342" y="2972755"/>
              <a:ext cx="1565683" cy="4571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00" b="1" kern="0" dirty="0">
                  <a:solidFill>
                    <a:srgbClr val="FFFFFF"/>
                  </a:solidFill>
                  <a:latin typeface="Zilla Slab" pitchFamily="2" charset="0"/>
                  <a:ea typeface="Zilla Slab" pitchFamily="2" charset="0"/>
                  <a:cs typeface="Poppins"/>
                  <a:sym typeface="Poppins"/>
                </a:rPr>
                <a:t>Measurable</a:t>
              </a:r>
              <a:endParaRPr kumimoji="0" lang="ru-RU" sz="1800" b="1" i="0" u="none" strike="noStrike" kern="1200" cap="none" spc="0" normalizeH="0" baseline="0" noProof="0" dirty="0">
                <a:ln>
                  <a:noFill/>
                </a:ln>
                <a:solidFill>
                  <a:srgbClr val="FFFFFF"/>
                </a:solidFill>
                <a:effectLst/>
                <a:uLnTx/>
                <a:uFillTx/>
                <a:latin typeface="Montserrat"/>
                <a:ea typeface="+mn-ea"/>
                <a:cs typeface="+mn-cs"/>
              </a:endParaRPr>
            </a:p>
          </p:txBody>
        </p:sp>
      </p:grpSp>
      <p:grpSp>
        <p:nvGrpSpPr>
          <p:cNvPr id="40" name="Group 39">
            <a:extLst>
              <a:ext uri="{FF2B5EF4-FFF2-40B4-BE49-F238E27FC236}">
                <a16:creationId xmlns:a16="http://schemas.microsoft.com/office/drawing/2014/main" id="{303B3D05-81A2-4B8C-B63A-E6F106B7D32E}"/>
              </a:ext>
            </a:extLst>
          </p:cNvPr>
          <p:cNvGrpSpPr/>
          <p:nvPr/>
        </p:nvGrpSpPr>
        <p:grpSpPr>
          <a:xfrm>
            <a:off x="4019849" y="3961182"/>
            <a:ext cx="1835823" cy="1181882"/>
            <a:chOff x="2307291" y="2997002"/>
            <a:chExt cx="1835823" cy="1181882"/>
          </a:xfrm>
        </p:grpSpPr>
        <p:sp>
          <p:nvSpPr>
            <p:cNvPr id="41" name="Text Placeholder 53">
              <a:extLst>
                <a:ext uri="{FF2B5EF4-FFF2-40B4-BE49-F238E27FC236}">
                  <a16:creationId xmlns:a16="http://schemas.microsoft.com/office/drawing/2014/main" id="{E1725ABB-0496-44FD-845A-D634E8313BB5}"/>
                </a:ext>
              </a:extLst>
            </p:cNvPr>
            <p:cNvSpPr txBox="1">
              <a:spLocks/>
            </p:cNvSpPr>
            <p:nvPr/>
          </p:nvSpPr>
          <p:spPr>
            <a:xfrm>
              <a:off x="2514331" y="3503349"/>
              <a:ext cx="1412304" cy="6755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US" sz="800" b="0" i="0" u="none" strike="noStrike" kern="1200" cap="none" spc="0" normalizeH="0" baseline="0" noProof="0" dirty="0">
                  <a:ln>
                    <a:noFill/>
                  </a:ln>
                  <a:solidFill>
                    <a:srgbClr val="FFFFFF"/>
                  </a:solidFill>
                  <a:effectLst/>
                  <a:uLnTx/>
                  <a:uFillTx/>
                  <a:latin typeface="Montserrat Light" panose="00000400000000000000" pitchFamily="50" charset="-52"/>
                  <a:ea typeface="+mn-ea"/>
                  <a:cs typeface="+mn-cs"/>
                </a:rPr>
                <a:t>Lorem ipsum dolor sit </a:t>
              </a:r>
              <a:r>
                <a:rPr kumimoji="0" lang="en-US" sz="800" b="0" i="0" u="none" strike="noStrike" kern="1200" cap="none" spc="0" normalizeH="0" baseline="0" noProof="0" dirty="0" err="1">
                  <a:ln>
                    <a:noFill/>
                  </a:ln>
                  <a:solidFill>
                    <a:srgbClr val="FFFFFF"/>
                  </a:solidFill>
                  <a:effectLst/>
                  <a:uLnTx/>
                  <a:uFillTx/>
                  <a:latin typeface="Montserrat Light" panose="00000400000000000000" pitchFamily="50" charset="-52"/>
                  <a:ea typeface="+mn-ea"/>
                  <a:cs typeface="+mn-cs"/>
                </a:rPr>
                <a:t>amet</a:t>
              </a:r>
              <a:r>
                <a:rPr kumimoji="0" lang="en-US" sz="800" b="0" i="0" u="none" strike="noStrike" kern="1200" cap="none" spc="0" normalizeH="0" baseline="0" noProof="0" dirty="0">
                  <a:ln>
                    <a:noFill/>
                  </a:ln>
                  <a:solidFill>
                    <a:srgbClr val="FFFFFF"/>
                  </a:solidFill>
                  <a:effectLst/>
                  <a:uLnTx/>
                  <a:uFillTx/>
                  <a:latin typeface="Montserrat Light" panose="00000400000000000000" pitchFamily="50" charset="-52"/>
                  <a:ea typeface="+mn-ea"/>
                  <a:cs typeface="+mn-cs"/>
                </a:rPr>
                <a:t>, </a:t>
              </a:r>
              <a:r>
                <a:rPr kumimoji="0" lang="en-US" sz="800" b="0" i="0" u="none" strike="noStrike" kern="1200" cap="none" spc="0" normalizeH="0" baseline="0" noProof="0" dirty="0" err="1">
                  <a:ln>
                    <a:noFill/>
                  </a:ln>
                  <a:solidFill>
                    <a:srgbClr val="FFFFFF"/>
                  </a:solidFill>
                  <a:effectLst/>
                  <a:uLnTx/>
                  <a:uFillTx/>
                  <a:latin typeface="Montserrat Light" panose="00000400000000000000" pitchFamily="50" charset="-52"/>
                  <a:ea typeface="+mn-ea"/>
                  <a:cs typeface="+mn-cs"/>
                </a:rPr>
                <a:t>consectetur</a:t>
              </a:r>
              <a:r>
                <a:rPr kumimoji="0" lang="en-US" sz="800" b="0" i="0" u="none" strike="noStrike" kern="1200" cap="none" spc="0" normalizeH="0" baseline="0" noProof="0" dirty="0">
                  <a:ln>
                    <a:noFill/>
                  </a:ln>
                  <a:solidFill>
                    <a:srgbClr val="FFFFFF"/>
                  </a:solidFill>
                  <a:effectLst/>
                  <a:uLnTx/>
                  <a:uFillTx/>
                  <a:latin typeface="Montserrat Light" panose="00000400000000000000" pitchFamily="50" charset="-52"/>
                  <a:ea typeface="+mn-ea"/>
                  <a:cs typeface="+mn-cs"/>
                </a:rPr>
                <a:t> </a:t>
              </a:r>
              <a:r>
                <a:rPr kumimoji="0" lang="en-US" sz="800" b="0" i="0" u="none" strike="noStrike" kern="1200" cap="none" spc="0" normalizeH="0" baseline="0" noProof="0" dirty="0" err="1">
                  <a:ln>
                    <a:noFill/>
                  </a:ln>
                  <a:solidFill>
                    <a:srgbClr val="FFFFFF"/>
                  </a:solidFill>
                  <a:effectLst/>
                  <a:uLnTx/>
                  <a:uFillTx/>
                  <a:latin typeface="Montserrat Light" panose="00000400000000000000" pitchFamily="50" charset="-52"/>
                  <a:ea typeface="+mn-ea"/>
                  <a:cs typeface="+mn-cs"/>
                </a:rPr>
                <a:t>adipiscing</a:t>
              </a:r>
              <a:r>
                <a:rPr kumimoji="0" lang="en-US" sz="800" b="0" i="0" u="none" strike="noStrike" kern="1200" cap="none" spc="0" normalizeH="0" baseline="0" noProof="0" dirty="0">
                  <a:ln>
                    <a:noFill/>
                  </a:ln>
                  <a:solidFill>
                    <a:srgbClr val="FFFFFF"/>
                  </a:solidFill>
                  <a:effectLst/>
                  <a:uLnTx/>
                  <a:uFillTx/>
                  <a:latin typeface="Montserrat Light" panose="00000400000000000000" pitchFamily="50" charset="-52"/>
                  <a:ea typeface="+mn-ea"/>
                  <a:cs typeface="+mn-cs"/>
                </a:rPr>
                <a:t> </a:t>
              </a:r>
              <a:r>
                <a:rPr kumimoji="0" lang="en-US" sz="800" b="0" i="0" u="none" strike="noStrike" kern="1200" cap="none" spc="0" normalizeH="0" baseline="0" noProof="0" dirty="0" err="1">
                  <a:ln>
                    <a:noFill/>
                  </a:ln>
                  <a:solidFill>
                    <a:srgbClr val="FFFFFF"/>
                  </a:solidFill>
                  <a:effectLst/>
                  <a:uLnTx/>
                  <a:uFillTx/>
                  <a:latin typeface="Montserrat Light" panose="00000400000000000000" pitchFamily="50" charset="-52"/>
                  <a:ea typeface="+mn-ea"/>
                  <a:cs typeface="+mn-cs"/>
                </a:rPr>
                <a:t>elit</a:t>
              </a:r>
              <a:endParaRPr kumimoji="0" lang="en-US" sz="800" b="0" i="0" u="none" strike="noStrike" kern="1200" cap="none" spc="0" normalizeH="0" baseline="0" noProof="0" dirty="0">
                <a:ln>
                  <a:noFill/>
                </a:ln>
                <a:solidFill>
                  <a:srgbClr val="FFFFFF"/>
                </a:solidFill>
                <a:effectLst/>
                <a:uLnTx/>
                <a:uFillTx/>
                <a:latin typeface="Montserrat Light" panose="00000400000000000000" pitchFamily="50" charset="-52"/>
                <a:ea typeface="+mn-ea"/>
                <a:cs typeface="+mn-cs"/>
              </a:endParaRPr>
            </a:p>
          </p:txBody>
        </p:sp>
        <p:sp>
          <p:nvSpPr>
            <p:cNvPr id="42" name="Text Placeholder 56">
              <a:extLst>
                <a:ext uri="{FF2B5EF4-FFF2-40B4-BE49-F238E27FC236}">
                  <a16:creationId xmlns:a16="http://schemas.microsoft.com/office/drawing/2014/main" id="{E7A0F22C-7882-4DF5-8A22-648A26F711E8}"/>
                </a:ext>
              </a:extLst>
            </p:cNvPr>
            <p:cNvSpPr txBox="1">
              <a:spLocks/>
            </p:cNvSpPr>
            <p:nvPr/>
          </p:nvSpPr>
          <p:spPr>
            <a:xfrm>
              <a:off x="2307291" y="2997002"/>
              <a:ext cx="1835823" cy="5207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srgbClr val="FFFFFF"/>
                  </a:solidFill>
                  <a:effectLst/>
                  <a:uLnTx/>
                  <a:uFillTx/>
                  <a:latin typeface="Zilla Slab"/>
                </a:rPr>
                <a:t>Cost Effective</a:t>
              </a:r>
              <a:endParaRPr kumimoji="0" lang="ru-RU" sz="1800" b="1" i="0" u="none" strike="noStrike" kern="1200" cap="none" spc="0" normalizeH="0" baseline="0" noProof="0" dirty="0">
                <a:ln>
                  <a:noFill/>
                </a:ln>
                <a:solidFill>
                  <a:srgbClr val="FFFFFF"/>
                </a:solidFill>
                <a:effectLst/>
                <a:uLnTx/>
                <a:uFillTx/>
                <a:latin typeface="Montserrat"/>
              </a:endParaRPr>
            </a:p>
          </p:txBody>
        </p:sp>
      </p:grpSp>
      <p:grpSp>
        <p:nvGrpSpPr>
          <p:cNvPr id="43" name="Group 42">
            <a:extLst>
              <a:ext uri="{FF2B5EF4-FFF2-40B4-BE49-F238E27FC236}">
                <a16:creationId xmlns:a16="http://schemas.microsoft.com/office/drawing/2014/main" id="{3C467FD1-FD78-47DD-8BB4-17871C1A24FE}"/>
              </a:ext>
            </a:extLst>
          </p:cNvPr>
          <p:cNvGrpSpPr/>
          <p:nvPr/>
        </p:nvGrpSpPr>
        <p:grpSpPr>
          <a:xfrm>
            <a:off x="6179523" y="3907360"/>
            <a:ext cx="1850112" cy="1291506"/>
            <a:chOff x="2288915" y="2943180"/>
            <a:chExt cx="1850112" cy="1291506"/>
          </a:xfrm>
        </p:grpSpPr>
        <p:sp>
          <p:nvSpPr>
            <p:cNvPr id="44" name="Text Placeholder 53">
              <a:extLst>
                <a:ext uri="{FF2B5EF4-FFF2-40B4-BE49-F238E27FC236}">
                  <a16:creationId xmlns:a16="http://schemas.microsoft.com/office/drawing/2014/main" id="{09DEEC90-08F3-4D5C-A0B4-BC788A312EB3}"/>
                </a:ext>
              </a:extLst>
            </p:cNvPr>
            <p:cNvSpPr txBox="1">
              <a:spLocks/>
            </p:cNvSpPr>
            <p:nvPr/>
          </p:nvSpPr>
          <p:spPr>
            <a:xfrm>
              <a:off x="2538376" y="3559151"/>
              <a:ext cx="1412304" cy="6755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US" sz="800" b="0" i="0" u="none" strike="noStrike" kern="1200" cap="none" spc="0" normalizeH="0" baseline="0" noProof="0" dirty="0">
                  <a:ln>
                    <a:noFill/>
                  </a:ln>
                  <a:solidFill>
                    <a:srgbClr val="FFFFFF"/>
                  </a:solidFill>
                  <a:effectLst/>
                  <a:uLnTx/>
                  <a:uFillTx/>
                  <a:latin typeface="Montserrat Light" panose="00000400000000000000" pitchFamily="50" charset="-52"/>
                  <a:ea typeface="+mn-ea"/>
                  <a:cs typeface="+mn-cs"/>
                </a:rPr>
                <a:t>Lorem ipsum dolor sit </a:t>
              </a:r>
              <a:r>
                <a:rPr kumimoji="0" lang="en-US" sz="800" b="0" i="0" u="none" strike="noStrike" kern="1200" cap="none" spc="0" normalizeH="0" baseline="0" noProof="0" dirty="0" err="1">
                  <a:ln>
                    <a:noFill/>
                  </a:ln>
                  <a:solidFill>
                    <a:srgbClr val="FFFFFF"/>
                  </a:solidFill>
                  <a:effectLst/>
                  <a:uLnTx/>
                  <a:uFillTx/>
                  <a:latin typeface="Montserrat Light" panose="00000400000000000000" pitchFamily="50" charset="-52"/>
                  <a:ea typeface="+mn-ea"/>
                  <a:cs typeface="+mn-cs"/>
                </a:rPr>
                <a:t>amet</a:t>
              </a:r>
              <a:r>
                <a:rPr kumimoji="0" lang="en-US" sz="800" b="0" i="0" u="none" strike="noStrike" kern="1200" cap="none" spc="0" normalizeH="0" baseline="0" noProof="0" dirty="0">
                  <a:ln>
                    <a:noFill/>
                  </a:ln>
                  <a:solidFill>
                    <a:srgbClr val="FFFFFF"/>
                  </a:solidFill>
                  <a:effectLst/>
                  <a:uLnTx/>
                  <a:uFillTx/>
                  <a:latin typeface="Montserrat Light" panose="00000400000000000000" pitchFamily="50" charset="-52"/>
                  <a:ea typeface="+mn-ea"/>
                  <a:cs typeface="+mn-cs"/>
                </a:rPr>
                <a:t>, </a:t>
              </a:r>
              <a:r>
                <a:rPr kumimoji="0" lang="en-US" sz="800" b="0" i="0" u="none" strike="noStrike" kern="1200" cap="none" spc="0" normalizeH="0" baseline="0" noProof="0" dirty="0" err="1">
                  <a:ln>
                    <a:noFill/>
                  </a:ln>
                  <a:solidFill>
                    <a:srgbClr val="FFFFFF"/>
                  </a:solidFill>
                  <a:effectLst/>
                  <a:uLnTx/>
                  <a:uFillTx/>
                  <a:latin typeface="Montserrat Light" panose="00000400000000000000" pitchFamily="50" charset="-52"/>
                  <a:ea typeface="+mn-ea"/>
                  <a:cs typeface="+mn-cs"/>
                </a:rPr>
                <a:t>consectetur</a:t>
              </a:r>
              <a:r>
                <a:rPr kumimoji="0" lang="en-US" sz="800" b="0" i="0" u="none" strike="noStrike" kern="1200" cap="none" spc="0" normalizeH="0" baseline="0" noProof="0" dirty="0">
                  <a:ln>
                    <a:noFill/>
                  </a:ln>
                  <a:solidFill>
                    <a:srgbClr val="FFFFFF"/>
                  </a:solidFill>
                  <a:effectLst/>
                  <a:uLnTx/>
                  <a:uFillTx/>
                  <a:latin typeface="Montserrat Light" panose="00000400000000000000" pitchFamily="50" charset="-52"/>
                  <a:ea typeface="+mn-ea"/>
                  <a:cs typeface="+mn-cs"/>
                </a:rPr>
                <a:t> </a:t>
              </a:r>
              <a:r>
                <a:rPr kumimoji="0" lang="en-US" sz="800" b="0" i="0" u="none" strike="noStrike" kern="1200" cap="none" spc="0" normalizeH="0" baseline="0" noProof="0" dirty="0" err="1">
                  <a:ln>
                    <a:noFill/>
                  </a:ln>
                  <a:solidFill>
                    <a:srgbClr val="FFFFFF"/>
                  </a:solidFill>
                  <a:effectLst/>
                  <a:uLnTx/>
                  <a:uFillTx/>
                  <a:latin typeface="Montserrat Light" panose="00000400000000000000" pitchFamily="50" charset="-52"/>
                  <a:ea typeface="+mn-ea"/>
                  <a:cs typeface="+mn-cs"/>
                </a:rPr>
                <a:t>adipiscing</a:t>
              </a:r>
              <a:r>
                <a:rPr kumimoji="0" lang="en-US" sz="800" b="0" i="0" u="none" strike="noStrike" kern="1200" cap="none" spc="0" normalizeH="0" baseline="0" noProof="0" dirty="0">
                  <a:ln>
                    <a:noFill/>
                  </a:ln>
                  <a:solidFill>
                    <a:srgbClr val="FFFFFF"/>
                  </a:solidFill>
                  <a:effectLst/>
                  <a:uLnTx/>
                  <a:uFillTx/>
                  <a:latin typeface="Montserrat Light" panose="00000400000000000000" pitchFamily="50" charset="-52"/>
                  <a:ea typeface="+mn-ea"/>
                  <a:cs typeface="+mn-cs"/>
                </a:rPr>
                <a:t> </a:t>
              </a:r>
              <a:r>
                <a:rPr kumimoji="0" lang="en-US" sz="800" b="0" i="0" u="none" strike="noStrike" kern="1200" cap="none" spc="0" normalizeH="0" baseline="0" noProof="0" dirty="0" err="1">
                  <a:ln>
                    <a:noFill/>
                  </a:ln>
                  <a:solidFill>
                    <a:srgbClr val="FFFFFF"/>
                  </a:solidFill>
                  <a:effectLst/>
                  <a:uLnTx/>
                  <a:uFillTx/>
                  <a:latin typeface="Montserrat Light" panose="00000400000000000000" pitchFamily="50" charset="-52"/>
                  <a:ea typeface="+mn-ea"/>
                  <a:cs typeface="+mn-cs"/>
                </a:rPr>
                <a:t>elit</a:t>
              </a:r>
              <a:endParaRPr kumimoji="0" lang="en-US" sz="800" b="0" i="0" u="none" strike="noStrike" kern="1200" cap="none" spc="0" normalizeH="0" baseline="0" noProof="0" dirty="0">
                <a:ln>
                  <a:noFill/>
                </a:ln>
                <a:solidFill>
                  <a:srgbClr val="FFFFFF"/>
                </a:solidFill>
                <a:effectLst/>
                <a:uLnTx/>
                <a:uFillTx/>
                <a:latin typeface="Montserrat Light" panose="00000400000000000000" pitchFamily="50" charset="-52"/>
                <a:ea typeface="+mn-ea"/>
                <a:cs typeface="+mn-cs"/>
              </a:endParaRPr>
            </a:p>
          </p:txBody>
        </p:sp>
        <p:sp>
          <p:nvSpPr>
            <p:cNvPr id="45" name="Text Placeholder 56">
              <a:extLst>
                <a:ext uri="{FF2B5EF4-FFF2-40B4-BE49-F238E27FC236}">
                  <a16:creationId xmlns:a16="http://schemas.microsoft.com/office/drawing/2014/main" id="{7F86095B-2D21-4E95-874B-76A895045214}"/>
                </a:ext>
              </a:extLst>
            </p:cNvPr>
            <p:cNvSpPr txBox="1">
              <a:spLocks/>
            </p:cNvSpPr>
            <p:nvPr/>
          </p:nvSpPr>
          <p:spPr>
            <a:xfrm>
              <a:off x="2288915" y="2943180"/>
              <a:ext cx="1850112" cy="3784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srgbClr val="FFFFFF"/>
                  </a:solidFill>
                  <a:effectLst/>
                  <a:uLnTx/>
                  <a:uFillTx/>
                  <a:latin typeface="Zilla Slab"/>
                </a:rPr>
                <a:t>Builds Customer </a:t>
              </a:r>
              <a:r>
                <a:rPr lang="en-US" sz="1800" b="1" dirty="0">
                  <a:solidFill>
                    <a:srgbClr val="FFFFFF"/>
                  </a:solidFill>
                  <a:latin typeface="Zilla Slab"/>
                </a:rPr>
                <a:t>Relationships</a:t>
              </a:r>
              <a:endParaRPr kumimoji="0" lang="ru-RU" sz="1800" b="1" i="0" u="none" strike="noStrike" kern="1200" cap="none" spc="0" normalizeH="0" baseline="0" noProof="0" dirty="0">
                <a:ln>
                  <a:noFill/>
                </a:ln>
                <a:solidFill>
                  <a:srgbClr val="FFFFFF"/>
                </a:solidFill>
                <a:effectLst/>
                <a:uLnTx/>
                <a:uFillTx/>
                <a:latin typeface="Montserrat"/>
              </a:endParaRPr>
            </a:p>
          </p:txBody>
        </p:sp>
      </p:grpSp>
      <p:grpSp>
        <p:nvGrpSpPr>
          <p:cNvPr id="46" name="Group 45">
            <a:extLst>
              <a:ext uri="{FF2B5EF4-FFF2-40B4-BE49-F238E27FC236}">
                <a16:creationId xmlns:a16="http://schemas.microsoft.com/office/drawing/2014/main" id="{00BD9028-9CA1-4313-94E9-053448AD8666}"/>
              </a:ext>
            </a:extLst>
          </p:cNvPr>
          <p:cNvGrpSpPr/>
          <p:nvPr/>
        </p:nvGrpSpPr>
        <p:grpSpPr>
          <a:xfrm>
            <a:off x="8424922" y="3935783"/>
            <a:ext cx="1683387" cy="1280111"/>
            <a:chOff x="2381664" y="2971603"/>
            <a:chExt cx="1683387" cy="1280111"/>
          </a:xfrm>
        </p:grpSpPr>
        <p:sp>
          <p:nvSpPr>
            <p:cNvPr id="47" name="Text Placeholder 53">
              <a:extLst>
                <a:ext uri="{FF2B5EF4-FFF2-40B4-BE49-F238E27FC236}">
                  <a16:creationId xmlns:a16="http://schemas.microsoft.com/office/drawing/2014/main" id="{CF6E23C7-38B4-4849-A284-37094A61BC52}"/>
                </a:ext>
              </a:extLst>
            </p:cNvPr>
            <p:cNvSpPr txBox="1">
              <a:spLocks/>
            </p:cNvSpPr>
            <p:nvPr/>
          </p:nvSpPr>
          <p:spPr>
            <a:xfrm>
              <a:off x="2517205" y="3576179"/>
              <a:ext cx="1412304" cy="6755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US" sz="800" b="0" i="0" u="none" strike="noStrike" kern="1200" cap="none" spc="0" normalizeH="0" baseline="0" noProof="0" dirty="0">
                  <a:ln>
                    <a:noFill/>
                  </a:ln>
                  <a:solidFill>
                    <a:srgbClr val="FFFFFF"/>
                  </a:solidFill>
                  <a:effectLst/>
                  <a:uLnTx/>
                  <a:uFillTx/>
                  <a:latin typeface="Montserrat Light" panose="00000400000000000000" pitchFamily="50" charset="-52"/>
                  <a:ea typeface="+mn-ea"/>
                  <a:cs typeface="+mn-cs"/>
                </a:rPr>
                <a:t>Lorem ipsum dolor sit </a:t>
              </a:r>
              <a:r>
                <a:rPr kumimoji="0" lang="en-US" sz="800" b="0" i="0" u="none" strike="noStrike" kern="1200" cap="none" spc="0" normalizeH="0" baseline="0" noProof="0" dirty="0" err="1">
                  <a:ln>
                    <a:noFill/>
                  </a:ln>
                  <a:solidFill>
                    <a:srgbClr val="FFFFFF"/>
                  </a:solidFill>
                  <a:effectLst/>
                  <a:uLnTx/>
                  <a:uFillTx/>
                  <a:latin typeface="Montserrat Light" panose="00000400000000000000" pitchFamily="50" charset="-52"/>
                  <a:ea typeface="+mn-ea"/>
                  <a:cs typeface="+mn-cs"/>
                </a:rPr>
                <a:t>amet</a:t>
              </a:r>
              <a:r>
                <a:rPr kumimoji="0" lang="en-US" sz="800" b="0" i="0" u="none" strike="noStrike" kern="1200" cap="none" spc="0" normalizeH="0" baseline="0" noProof="0" dirty="0">
                  <a:ln>
                    <a:noFill/>
                  </a:ln>
                  <a:solidFill>
                    <a:srgbClr val="FFFFFF"/>
                  </a:solidFill>
                  <a:effectLst/>
                  <a:uLnTx/>
                  <a:uFillTx/>
                  <a:latin typeface="Montserrat Light" panose="00000400000000000000" pitchFamily="50" charset="-52"/>
                  <a:ea typeface="+mn-ea"/>
                  <a:cs typeface="+mn-cs"/>
                </a:rPr>
                <a:t>, </a:t>
              </a:r>
              <a:r>
                <a:rPr kumimoji="0" lang="en-US" sz="800" b="0" i="0" u="none" strike="noStrike" kern="1200" cap="none" spc="0" normalizeH="0" baseline="0" noProof="0" dirty="0" err="1">
                  <a:ln>
                    <a:noFill/>
                  </a:ln>
                  <a:solidFill>
                    <a:srgbClr val="FFFFFF"/>
                  </a:solidFill>
                  <a:effectLst/>
                  <a:uLnTx/>
                  <a:uFillTx/>
                  <a:latin typeface="Montserrat Light" panose="00000400000000000000" pitchFamily="50" charset="-52"/>
                  <a:ea typeface="+mn-ea"/>
                  <a:cs typeface="+mn-cs"/>
                </a:rPr>
                <a:t>consectetur</a:t>
              </a:r>
              <a:r>
                <a:rPr kumimoji="0" lang="en-US" sz="800" b="0" i="0" u="none" strike="noStrike" kern="1200" cap="none" spc="0" normalizeH="0" baseline="0" noProof="0" dirty="0">
                  <a:ln>
                    <a:noFill/>
                  </a:ln>
                  <a:solidFill>
                    <a:srgbClr val="FFFFFF"/>
                  </a:solidFill>
                  <a:effectLst/>
                  <a:uLnTx/>
                  <a:uFillTx/>
                  <a:latin typeface="Montserrat Light" panose="00000400000000000000" pitchFamily="50" charset="-52"/>
                  <a:ea typeface="+mn-ea"/>
                  <a:cs typeface="+mn-cs"/>
                </a:rPr>
                <a:t> </a:t>
              </a:r>
              <a:r>
                <a:rPr kumimoji="0" lang="en-US" sz="800" b="0" i="0" u="none" strike="noStrike" kern="1200" cap="none" spc="0" normalizeH="0" baseline="0" noProof="0" dirty="0" err="1">
                  <a:ln>
                    <a:noFill/>
                  </a:ln>
                  <a:solidFill>
                    <a:srgbClr val="FFFFFF"/>
                  </a:solidFill>
                  <a:effectLst/>
                  <a:uLnTx/>
                  <a:uFillTx/>
                  <a:latin typeface="Montserrat Light" panose="00000400000000000000" pitchFamily="50" charset="-52"/>
                  <a:ea typeface="+mn-ea"/>
                  <a:cs typeface="+mn-cs"/>
                </a:rPr>
                <a:t>adipiscing</a:t>
              </a:r>
              <a:r>
                <a:rPr kumimoji="0" lang="en-US" sz="800" b="0" i="0" u="none" strike="noStrike" kern="1200" cap="none" spc="0" normalizeH="0" baseline="0" noProof="0" dirty="0">
                  <a:ln>
                    <a:noFill/>
                  </a:ln>
                  <a:solidFill>
                    <a:srgbClr val="FFFFFF"/>
                  </a:solidFill>
                  <a:effectLst/>
                  <a:uLnTx/>
                  <a:uFillTx/>
                  <a:latin typeface="Montserrat Light" panose="00000400000000000000" pitchFamily="50" charset="-52"/>
                  <a:ea typeface="+mn-ea"/>
                  <a:cs typeface="+mn-cs"/>
                </a:rPr>
                <a:t> </a:t>
              </a:r>
              <a:r>
                <a:rPr kumimoji="0" lang="en-US" sz="800" b="0" i="0" u="none" strike="noStrike" kern="1200" cap="none" spc="0" normalizeH="0" baseline="0" noProof="0" dirty="0" err="1">
                  <a:ln>
                    <a:noFill/>
                  </a:ln>
                  <a:solidFill>
                    <a:srgbClr val="FFFFFF"/>
                  </a:solidFill>
                  <a:effectLst/>
                  <a:uLnTx/>
                  <a:uFillTx/>
                  <a:latin typeface="Montserrat Light" panose="00000400000000000000" pitchFamily="50" charset="-52"/>
                  <a:ea typeface="+mn-ea"/>
                  <a:cs typeface="+mn-cs"/>
                </a:rPr>
                <a:t>elit</a:t>
              </a:r>
              <a:endParaRPr kumimoji="0" lang="en-US" sz="800" b="0" i="0" u="none" strike="noStrike" kern="1200" cap="none" spc="0" normalizeH="0" baseline="0" noProof="0" dirty="0">
                <a:ln>
                  <a:noFill/>
                </a:ln>
                <a:solidFill>
                  <a:srgbClr val="FFFFFF"/>
                </a:solidFill>
                <a:effectLst/>
                <a:uLnTx/>
                <a:uFillTx/>
                <a:latin typeface="Montserrat Light" panose="00000400000000000000" pitchFamily="50" charset="-52"/>
                <a:ea typeface="+mn-ea"/>
                <a:cs typeface="+mn-cs"/>
              </a:endParaRPr>
            </a:p>
          </p:txBody>
        </p:sp>
        <p:sp>
          <p:nvSpPr>
            <p:cNvPr id="48" name="Text Placeholder 56">
              <a:extLst>
                <a:ext uri="{FF2B5EF4-FFF2-40B4-BE49-F238E27FC236}">
                  <a16:creationId xmlns:a16="http://schemas.microsoft.com/office/drawing/2014/main" id="{1ACC7341-913D-4554-91F0-6012331C532E}"/>
                </a:ext>
              </a:extLst>
            </p:cNvPr>
            <p:cNvSpPr txBox="1">
              <a:spLocks/>
            </p:cNvSpPr>
            <p:nvPr/>
          </p:nvSpPr>
          <p:spPr>
            <a:xfrm>
              <a:off x="2381664" y="2971603"/>
              <a:ext cx="1683387" cy="35807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00" b="1" kern="0" dirty="0">
                  <a:solidFill>
                    <a:srgbClr val="FFFFFF"/>
                  </a:solidFill>
                  <a:latin typeface="Zilla Slab" pitchFamily="2" charset="0"/>
                  <a:ea typeface="Zilla Slab" pitchFamily="2" charset="0"/>
                  <a:cs typeface="Poppins"/>
                  <a:sym typeface="Poppins"/>
                </a:rPr>
                <a:t>Automate Workflows</a:t>
              </a:r>
              <a:endParaRPr kumimoji="0" lang="ru-RU" sz="1800" b="1" i="0" u="none" strike="noStrike" kern="1200" cap="none" spc="0" normalizeH="0" baseline="0" noProof="0" dirty="0">
                <a:ln>
                  <a:noFill/>
                </a:ln>
                <a:solidFill>
                  <a:srgbClr val="FFFFFF"/>
                </a:solidFill>
                <a:effectLst/>
                <a:uLnTx/>
                <a:uFillTx/>
                <a:latin typeface="Montserrat"/>
                <a:ea typeface="+mn-ea"/>
                <a:cs typeface="+mn-cs"/>
              </a:endParaRPr>
            </a:p>
          </p:txBody>
        </p:sp>
      </p:grpSp>
      <p:sp>
        <p:nvSpPr>
          <p:cNvPr id="57" name="Google Shape;89;p1">
            <a:extLst>
              <a:ext uri="{FF2B5EF4-FFF2-40B4-BE49-F238E27FC236}">
                <a16:creationId xmlns:a16="http://schemas.microsoft.com/office/drawing/2014/main" id="{16BD9077-AF8A-46E6-B002-AAF020FA8D9A}"/>
              </a:ext>
            </a:extLst>
          </p:cNvPr>
          <p:cNvSpPr txBox="1"/>
          <p:nvPr/>
        </p:nvSpPr>
        <p:spPr>
          <a:xfrm>
            <a:off x="-1191669" y="433366"/>
            <a:ext cx="10889164" cy="890808"/>
          </a:xfrm>
          <a:prstGeom prst="rect">
            <a:avLst/>
          </a:prstGeom>
          <a:noFill/>
          <a:ln>
            <a:noFill/>
          </a:ln>
        </p:spPr>
        <p:txBody>
          <a:bodyPr spcFirstLastPara="1" wrap="square" lIns="0" tIns="0" rIns="0" bIns="0" anchor="t" anchorCtr="0">
            <a:spAutoFit/>
          </a:bodyPr>
          <a:lstStyle/>
          <a:p>
            <a:pPr algn="ctr">
              <a:spcBef>
                <a:spcPts val="667"/>
              </a:spcBef>
              <a:buClr>
                <a:srgbClr val="000000"/>
              </a:buClr>
              <a:buSzPts val="8000"/>
            </a:pPr>
            <a:r>
              <a:rPr lang="en-GB" sz="4600" b="1" dirty="0">
                <a:solidFill>
                  <a:srgbClr val="FFFFFF"/>
                </a:solidFill>
                <a:latin typeface="Zilla Slab"/>
                <a:ea typeface="Zilla Slab"/>
                <a:cs typeface="Zilla Slab"/>
                <a:sym typeface="Zilla Slab"/>
              </a:rPr>
              <a:t>Key Benefits of Email Marketing</a:t>
            </a:r>
            <a:endParaRPr lang="en-GB" sz="460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323420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25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50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1000" fill="hold"/>
                                        <p:tgtEl>
                                          <p:spTgt spid="16"/>
                                        </p:tgtEl>
                                        <p:attrNameLst>
                                          <p:attrName>ppt_x</p:attrName>
                                        </p:attrNameLst>
                                      </p:cBhvr>
                                      <p:tavLst>
                                        <p:tav tm="0">
                                          <p:val>
                                            <p:strVal val="#ppt_x"/>
                                          </p:val>
                                        </p:tav>
                                        <p:tav tm="100000">
                                          <p:val>
                                            <p:strVal val="#ppt_x"/>
                                          </p:val>
                                        </p:tav>
                                      </p:tavLst>
                                    </p:anim>
                                    <p:anim calcmode="lin" valueType="num">
                                      <p:cBhvr additive="base">
                                        <p:cTn id="16" dur="10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75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1000" fill="hold"/>
                                        <p:tgtEl>
                                          <p:spTgt spid="18"/>
                                        </p:tgtEl>
                                        <p:attrNameLst>
                                          <p:attrName>ppt_x</p:attrName>
                                        </p:attrNameLst>
                                      </p:cBhvr>
                                      <p:tavLst>
                                        <p:tav tm="0">
                                          <p:val>
                                            <p:strVal val="#ppt_x"/>
                                          </p:val>
                                        </p:tav>
                                        <p:tav tm="100000">
                                          <p:val>
                                            <p:strVal val="#ppt_x"/>
                                          </p:val>
                                        </p:tav>
                                      </p:tavLst>
                                    </p:anim>
                                    <p:anim calcmode="lin" valueType="num">
                                      <p:cBhvr additive="base">
                                        <p:cTn id="20" dur="1000" fill="hold"/>
                                        <p:tgtEl>
                                          <p:spTgt spid="18"/>
                                        </p:tgtEl>
                                        <p:attrNameLst>
                                          <p:attrName>ppt_y</p:attrName>
                                        </p:attrNameLst>
                                      </p:cBhvr>
                                      <p:tavLst>
                                        <p:tav tm="0">
                                          <p:val>
                                            <p:strVal val="1+#ppt_h/2"/>
                                          </p:val>
                                        </p:tav>
                                        <p:tav tm="100000">
                                          <p:val>
                                            <p:strVal val="#ppt_y"/>
                                          </p:val>
                                        </p:tav>
                                      </p:tavLst>
                                    </p:anim>
                                  </p:childTnLst>
                                </p:cTn>
                              </p:par>
                              <p:par>
                                <p:cTn id="21" presetID="2" presetClass="entr" presetSubtype="1" decel="10000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1000" fill="hold"/>
                                        <p:tgtEl>
                                          <p:spTgt spid="19"/>
                                        </p:tgtEl>
                                        <p:attrNameLst>
                                          <p:attrName>ppt_x</p:attrName>
                                        </p:attrNameLst>
                                      </p:cBhvr>
                                      <p:tavLst>
                                        <p:tav tm="0">
                                          <p:val>
                                            <p:strVal val="#ppt_x"/>
                                          </p:val>
                                        </p:tav>
                                        <p:tav tm="100000">
                                          <p:val>
                                            <p:strVal val="#ppt_x"/>
                                          </p:val>
                                        </p:tav>
                                      </p:tavLst>
                                    </p:anim>
                                    <p:anim calcmode="lin" valueType="num">
                                      <p:cBhvr additive="base">
                                        <p:cTn id="24" dur="1000" fill="hold"/>
                                        <p:tgtEl>
                                          <p:spTgt spid="19"/>
                                        </p:tgtEl>
                                        <p:attrNameLst>
                                          <p:attrName>ppt_y</p:attrName>
                                        </p:attrNameLst>
                                      </p:cBhvr>
                                      <p:tavLst>
                                        <p:tav tm="0">
                                          <p:val>
                                            <p:strVal val="0-#ppt_h/2"/>
                                          </p:val>
                                        </p:tav>
                                        <p:tav tm="100000">
                                          <p:val>
                                            <p:strVal val="#ppt_y"/>
                                          </p:val>
                                        </p:tav>
                                      </p:tavLst>
                                    </p:anim>
                                  </p:childTnLst>
                                </p:cTn>
                              </p:par>
                              <p:par>
                                <p:cTn id="25" presetID="2" presetClass="entr" presetSubtype="1" decel="100000" fill="hold" grpId="0" nodeType="withEffect">
                                  <p:stCondLst>
                                    <p:cond delay="25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0-#ppt_h/2"/>
                                          </p:val>
                                        </p:tav>
                                        <p:tav tm="100000">
                                          <p:val>
                                            <p:strVal val="#ppt_y"/>
                                          </p:val>
                                        </p:tav>
                                      </p:tavLst>
                                    </p:anim>
                                  </p:childTnLst>
                                </p:cTn>
                              </p:par>
                              <p:par>
                                <p:cTn id="29" presetID="2" presetClass="entr" presetSubtype="1" decel="100000" fill="hold" grpId="0" nodeType="withEffect">
                                  <p:stCondLst>
                                    <p:cond delay="50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1000" fill="hold"/>
                                        <p:tgtEl>
                                          <p:spTgt spid="21"/>
                                        </p:tgtEl>
                                        <p:attrNameLst>
                                          <p:attrName>ppt_x</p:attrName>
                                        </p:attrNameLst>
                                      </p:cBhvr>
                                      <p:tavLst>
                                        <p:tav tm="0">
                                          <p:val>
                                            <p:strVal val="#ppt_x"/>
                                          </p:val>
                                        </p:tav>
                                        <p:tav tm="100000">
                                          <p:val>
                                            <p:strVal val="#ppt_x"/>
                                          </p:val>
                                        </p:tav>
                                      </p:tavLst>
                                    </p:anim>
                                    <p:anim calcmode="lin" valueType="num">
                                      <p:cBhvr additive="base">
                                        <p:cTn id="32" dur="1000" fill="hold"/>
                                        <p:tgtEl>
                                          <p:spTgt spid="21"/>
                                        </p:tgtEl>
                                        <p:attrNameLst>
                                          <p:attrName>ppt_y</p:attrName>
                                        </p:attrNameLst>
                                      </p:cBhvr>
                                      <p:tavLst>
                                        <p:tav tm="0">
                                          <p:val>
                                            <p:strVal val="0-#ppt_h/2"/>
                                          </p:val>
                                        </p:tav>
                                        <p:tav tm="100000">
                                          <p:val>
                                            <p:strVal val="#ppt_y"/>
                                          </p:val>
                                        </p:tav>
                                      </p:tavLst>
                                    </p:anim>
                                  </p:childTnLst>
                                </p:cTn>
                              </p:par>
                              <p:par>
                                <p:cTn id="33" presetID="2" presetClass="entr" presetSubtype="1" decel="100000" fill="hold" grpId="0" nodeType="withEffect">
                                  <p:stCondLst>
                                    <p:cond delay="75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1000" fill="hold"/>
                                        <p:tgtEl>
                                          <p:spTgt spid="22"/>
                                        </p:tgtEl>
                                        <p:attrNameLst>
                                          <p:attrName>ppt_x</p:attrName>
                                        </p:attrNameLst>
                                      </p:cBhvr>
                                      <p:tavLst>
                                        <p:tav tm="0">
                                          <p:val>
                                            <p:strVal val="#ppt_x"/>
                                          </p:val>
                                        </p:tav>
                                        <p:tav tm="100000">
                                          <p:val>
                                            <p:strVal val="#ppt_x"/>
                                          </p:val>
                                        </p:tav>
                                      </p:tavLst>
                                    </p:anim>
                                    <p:anim calcmode="lin" valueType="num">
                                      <p:cBhvr additive="base">
                                        <p:cTn id="36" dur="1000" fill="hold"/>
                                        <p:tgtEl>
                                          <p:spTgt spid="22"/>
                                        </p:tgtEl>
                                        <p:attrNameLst>
                                          <p:attrName>ppt_y</p:attrName>
                                        </p:attrNameLst>
                                      </p:cBhvr>
                                      <p:tavLst>
                                        <p:tav tm="0">
                                          <p:val>
                                            <p:strVal val="0-#ppt_h/2"/>
                                          </p:val>
                                        </p:tav>
                                        <p:tav tm="100000">
                                          <p:val>
                                            <p:strVal val="#ppt_y"/>
                                          </p:val>
                                        </p:tav>
                                      </p:tavLst>
                                    </p:anim>
                                  </p:childTnLst>
                                </p:cTn>
                              </p:par>
                              <p:par>
                                <p:cTn id="37" presetID="22" presetClass="entr" presetSubtype="4" fill="hold" nodeType="withEffect">
                                  <p:stCondLst>
                                    <p:cond delay="250"/>
                                  </p:stCondLst>
                                  <p:childTnLst>
                                    <p:set>
                                      <p:cBhvr>
                                        <p:cTn id="38" dur="1" fill="hold">
                                          <p:stCondLst>
                                            <p:cond delay="0"/>
                                          </p:stCondLst>
                                        </p:cTn>
                                        <p:tgtEl>
                                          <p:spTgt spid="34"/>
                                        </p:tgtEl>
                                        <p:attrNameLst>
                                          <p:attrName>style.visibility</p:attrName>
                                        </p:attrNameLst>
                                      </p:cBhvr>
                                      <p:to>
                                        <p:strVal val="visible"/>
                                      </p:to>
                                    </p:set>
                                    <p:animEffect transition="in" filter="wipe(down)">
                                      <p:cBhvr>
                                        <p:cTn id="39" dur="500"/>
                                        <p:tgtEl>
                                          <p:spTgt spid="34"/>
                                        </p:tgtEl>
                                      </p:cBhvr>
                                    </p:animEffect>
                                  </p:childTnLst>
                                </p:cTn>
                              </p:par>
                              <p:par>
                                <p:cTn id="40" presetID="22" presetClass="entr" presetSubtype="4" fill="hold" nodeType="withEffect">
                                  <p:stCondLst>
                                    <p:cond delay="500"/>
                                  </p:stCondLst>
                                  <p:childTnLst>
                                    <p:set>
                                      <p:cBhvr>
                                        <p:cTn id="41" dur="1" fill="hold">
                                          <p:stCondLst>
                                            <p:cond delay="0"/>
                                          </p:stCondLst>
                                        </p:cTn>
                                        <p:tgtEl>
                                          <p:spTgt spid="35"/>
                                        </p:tgtEl>
                                        <p:attrNameLst>
                                          <p:attrName>style.visibility</p:attrName>
                                        </p:attrNameLst>
                                      </p:cBhvr>
                                      <p:to>
                                        <p:strVal val="visible"/>
                                      </p:to>
                                    </p:set>
                                    <p:animEffect transition="in" filter="wipe(down)">
                                      <p:cBhvr>
                                        <p:cTn id="42" dur="500"/>
                                        <p:tgtEl>
                                          <p:spTgt spid="35"/>
                                        </p:tgtEl>
                                      </p:cBhvr>
                                    </p:animEffect>
                                  </p:childTnLst>
                                </p:cTn>
                              </p:par>
                              <p:par>
                                <p:cTn id="43" presetID="22" presetClass="entr" presetSubtype="4" fill="hold" nodeType="withEffect">
                                  <p:stCondLst>
                                    <p:cond delay="750"/>
                                  </p:stCondLst>
                                  <p:childTnLst>
                                    <p:set>
                                      <p:cBhvr>
                                        <p:cTn id="44" dur="1" fill="hold">
                                          <p:stCondLst>
                                            <p:cond delay="0"/>
                                          </p:stCondLst>
                                        </p:cTn>
                                        <p:tgtEl>
                                          <p:spTgt spid="36"/>
                                        </p:tgtEl>
                                        <p:attrNameLst>
                                          <p:attrName>style.visibility</p:attrName>
                                        </p:attrNameLst>
                                      </p:cBhvr>
                                      <p:to>
                                        <p:strVal val="visible"/>
                                      </p:to>
                                    </p:set>
                                    <p:animEffect transition="in" filter="wipe(down)">
                                      <p:cBhvr>
                                        <p:cTn id="45" dur="500"/>
                                        <p:tgtEl>
                                          <p:spTgt spid="36"/>
                                        </p:tgtEl>
                                      </p:cBhvr>
                                    </p:animEffect>
                                  </p:childTnLst>
                                </p:cTn>
                              </p:par>
                              <p:par>
                                <p:cTn id="46" presetID="10" presetClass="entr" presetSubtype="0" fill="hold" grpId="0" nodeType="withEffect">
                                  <p:stCondLst>
                                    <p:cond delay="75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500"/>
                                        <p:tgtEl>
                                          <p:spTgt spid="24"/>
                                        </p:tgtEl>
                                      </p:cBhvr>
                                    </p:animEffect>
                                  </p:childTnLst>
                                </p:cTn>
                              </p:par>
                              <p:par>
                                <p:cTn id="49" presetID="10" presetClass="entr" presetSubtype="0" fill="hold" nodeType="withEffect">
                                  <p:stCondLst>
                                    <p:cond delay="750"/>
                                  </p:stCondLst>
                                  <p:childTnLst>
                                    <p:set>
                                      <p:cBhvr>
                                        <p:cTn id="50" dur="1" fill="hold">
                                          <p:stCondLst>
                                            <p:cond delay="0"/>
                                          </p:stCondLst>
                                        </p:cTn>
                                        <p:tgtEl>
                                          <p:spTgt spid="37"/>
                                        </p:tgtEl>
                                        <p:attrNameLst>
                                          <p:attrName>style.visibility</p:attrName>
                                        </p:attrNameLst>
                                      </p:cBhvr>
                                      <p:to>
                                        <p:strVal val="visible"/>
                                      </p:to>
                                    </p:set>
                                    <p:animEffect transition="in" filter="fade">
                                      <p:cBhvr>
                                        <p:cTn id="51" dur="500"/>
                                        <p:tgtEl>
                                          <p:spTgt spid="37"/>
                                        </p:tgtEl>
                                      </p:cBhvr>
                                    </p:animEffect>
                                  </p:childTnLst>
                                </p:cTn>
                              </p:par>
                              <p:par>
                                <p:cTn id="52" presetID="10" presetClass="entr" presetSubtype="0" fill="hold" grpId="0" nodeType="withEffect">
                                  <p:stCondLst>
                                    <p:cond delay="750"/>
                                  </p:stCondLst>
                                  <p:childTnLst>
                                    <p:set>
                                      <p:cBhvr>
                                        <p:cTn id="53" dur="1" fill="hold">
                                          <p:stCondLst>
                                            <p:cond delay="0"/>
                                          </p:stCondLst>
                                        </p:cTn>
                                        <p:tgtEl>
                                          <p:spTgt spid="9"/>
                                        </p:tgtEl>
                                        <p:attrNameLst>
                                          <p:attrName>style.visibility</p:attrName>
                                        </p:attrNameLst>
                                      </p:cBhvr>
                                      <p:to>
                                        <p:strVal val="visible"/>
                                      </p:to>
                                    </p:set>
                                    <p:animEffect transition="in" filter="fade">
                                      <p:cBhvr>
                                        <p:cTn id="54" dur="500"/>
                                        <p:tgtEl>
                                          <p:spTgt spid="9"/>
                                        </p:tgtEl>
                                      </p:cBhvr>
                                    </p:animEffect>
                                  </p:childTnLst>
                                </p:cTn>
                              </p:par>
                              <p:par>
                                <p:cTn id="55" presetID="10" presetClass="entr" presetSubtype="0" fill="hold" grpId="0" nodeType="withEffect">
                                  <p:stCondLst>
                                    <p:cond delay="100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500"/>
                                        <p:tgtEl>
                                          <p:spTgt spid="25"/>
                                        </p:tgtEl>
                                      </p:cBhvr>
                                    </p:animEffect>
                                  </p:childTnLst>
                                </p:cTn>
                              </p:par>
                              <p:par>
                                <p:cTn id="58" presetID="10" presetClass="entr" presetSubtype="0" fill="hold" nodeType="withEffect">
                                  <p:stCondLst>
                                    <p:cond delay="1000"/>
                                  </p:stCondLst>
                                  <p:childTnLst>
                                    <p:set>
                                      <p:cBhvr>
                                        <p:cTn id="59" dur="1" fill="hold">
                                          <p:stCondLst>
                                            <p:cond delay="0"/>
                                          </p:stCondLst>
                                        </p:cTn>
                                        <p:tgtEl>
                                          <p:spTgt spid="40"/>
                                        </p:tgtEl>
                                        <p:attrNameLst>
                                          <p:attrName>style.visibility</p:attrName>
                                        </p:attrNameLst>
                                      </p:cBhvr>
                                      <p:to>
                                        <p:strVal val="visible"/>
                                      </p:to>
                                    </p:set>
                                    <p:animEffect transition="in" filter="fade">
                                      <p:cBhvr>
                                        <p:cTn id="60" dur="500"/>
                                        <p:tgtEl>
                                          <p:spTgt spid="40"/>
                                        </p:tgtEl>
                                      </p:cBhvr>
                                    </p:animEffect>
                                  </p:childTnLst>
                                </p:cTn>
                              </p:par>
                              <p:par>
                                <p:cTn id="61" presetID="10" presetClass="entr" presetSubtype="0" fill="hold" grpId="0" nodeType="withEffect">
                                  <p:stCondLst>
                                    <p:cond delay="100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500"/>
                                        <p:tgtEl>
                                          <p:spTgt spid="13"/>
                                        </p:tgtEl>
                                      </p:cBhvr>
                                    </p:animEffect>
                                  </p:childTnLst>
                                </p:cTn>
                              </p:par>
                              <p:par>
                                <p:cTn id="64" presetID="10" presetClass="entr" presetSubtype="0" fill="hold" grpId="0" nodeType="withEffect">
                                  <p:stCondLst>
                                    <p:cond delay="1250"/>
                                  </p:stCondLst>
                                  <p:childTnLst>
                                    <p:set>
                                      <p:cBhvr>
                                        <p:cTn id="65" dur="1" fill="hold">
                                          <p:stCondLst>
                                            <p:cond delay="0"/>
                                          </p:stCondLst>
                                        </p:cTn>
                                        <p:tgtEl>
                                          <p:spTgt spid="27"/>
                                        </p:tgtEl>
                                        <p:attrNameLst>
                                          <p:attrName>style.visibility</p:attrName>
                                        </p:attrNameLst>
                                      </p:cBhvr>
                                      <p:to>
                                        <p:strVal val="visible"/>
                                      </p:to>
                                    </p:set>
                                    <p:animEffect transition="in" filter="fade">
                                      <p:cBhvr>
                                        <p:cTn id="66" dur="500"/>
                                        <p:tgtEl>
                                          <p:spTgt spid="27"/>
                                        </p:tgtEl>
                                      </p:cBhvr>
                                    </p:animEffect>
                                  </p:childTnLst>
                                </p:cTn>
                              </p:par>
                              <p:par>
                                <p:cTn id="67" presetID="10" presetClass="entr" presetSubtype="0" fill="hold" nodeType="withEffect">
                                  <p:stCondLst>
                                    <p:cond delay="1250"/>
                                  </p:stCondLst>
                                  <p:childTnLst>
                                    <p:set>
                                      <p:cBhvr>
                                        <p:cTn id="68" dur="1" fill="hold">
                                          <p:stCondLst>
                                            <p:cond delay="0"/>
                                          </p:stCondLst>
                                        </p:cTn>
                                        <p:tgtEl>
                                          <p:spTgt spid="43"/>
                                        </p:tgtEl>
                                        <p:attrNameLst>
                                          <p:attrName>style.visibility</p:attrName>
                                        </p:attrNameLst>
                                      </p:cBhvr>
                                      <p:to>
                                        <p:strVal val="visible"/>
                                      </p:to>
                                    </p:set>
                                    <p:animEffect transition="in" filter="fade">
                                      <p:cBhvr>
                                        <p:cTn id="69" dur="500"/>
                                        <p:tgtEl>
                                          <p:spTgt spid="43"/>
                                        </p:tgtEl>
                                      </p:cBhvr>
                                    </p:animEffect>
                                  </p:childTnLst>
                                </p:cTn>
                              </p:par>
                              <p:par>
                                <p:cTn id="70" presetID="10" presetClass="entr" presetSubtype="0" fill="hold" grpId="0" nodeType="withEffect">
                                  <p:stCondLst>
                                    <p:cond delay="1250"/>
                                  </p:stCondLst>
                                  <p:childTnLst>
                                    <p:set>
                                      <p:cBhvr>
                                        <p:cTn id="71" dur="1" fill="hold">
                                          <p:stCondLst>
                                            <p:cond delay="0"/>
                                          </p:stCondLst>
                                        </p:cTn>
                                        <p:tgtEl>
                                          <p:spTgt spid="17"/>
                                        </p:tgtEl>
                                        <p:attrNameLst>
                                          <p:attrName>style.visibility</p:attrName>
                                        </p:attrNameLst>
                                      </p:cBhvr>
                                      <p:to>
                                        <p:strVal val="visible"/>
                                      </p:to>
                                    </p:set>
                                    <p:animEffect transition="in" filter="fade">
                                      <p:cBhvr>
                                        <p:cTn id="72" dur="500"/>
                                        <p:tgtEl>
                                          <p:spTgt spid="17"/>
                                        </p:tgtEl>
                                      </p:cBhvr>
                                    </p:animEffect>
                                  </p:childTnLst>
                                </p:cTn>
                              </p:par>
                              <p:par>
                                <p:cTn id="73" presetID="10" presetClass="entr" presetSubtype="0" fill="hold" grpId="0" nodeType="withEffect">
                                  <p:stCondLst>
                                    <p:cond delay="150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500"/>
                                        <p:tgtEl>
                                          <p:spTgt spid="26"/>
                                        </p:tgtEl>
                                      </p:cBhvr>
                                    </p:animEffect>
                                  </p:childTnLst>
                                </p:cTn>
                              </p:par>
                              <p:par>
                                <p:cTn id="76" presetID="10" presetClass="entr" presetSubtype="0" fill="hold" nodeType="withEffect">
                                  <p:stCondLst>
                                    <p:cond delay="1500"/>
                                  </p:stCondLst>
                                  <p:childTnLst>
                                    <p:set>
                                      <p:cBhvr>
                                        <p:cTn id="77" dur="1" fill="hold">
                                          <p:stCondLst>
                                            <p:cond delay="0"/>
                                          </p:stCondLst>
                                        </p:cTn>
                                        <p:tgtEl>
                                          <p:spTgt spid="46"/>
                                        </p:tgtEl>
                                        <p:attrNameLst>
                                          <p:attrName>style.visibility</p:attrName>
                                        </p:attrNameLst>
                                      </p:cBhvr>
                                      <p:to>
                                        <p:strVal val="visible"/>
                                      </p:to>
                                    </p:set>
                                    <p:animEffect transition="in" filter="fade">
                                      <p:cBhvr>
                                        <p:cTn id="78" dur="500"/>
                                        <p:tgtEl>
                                          <p:spTgt spid="46"/>
                                        </p:tgtEl>
                                      </p:cBhvr>
                                    </p:animEffect>
                                  </p:childTnLst>
                                </p:cTn>
                              </p:par>
                              <p:par>
                                <p:cTn id="79" presetID="10" presetClass="entr" presetSubtype="0" fill="hold" grpId="0" nodeType="withEffect">
                                  <p:stCondLst>
                                    <p:cond delay="1500"/>
                                  </p:stCondLst>
                                  <p:childTnLst>
                                    <p:set>
                                      <p:cBhvr>
                                        <p:cTn id="80" dur="1" fill="hold">
                                          <p:stCondLst>
                                            <p:cond delay="0"/>
                                          </p:stCondLst>
                                        </p:cTn>
                                        <p:tgtEl>
                                          <p:spTgt spid="23"/>
                                        </p:tgtEl>
                                        <p:attrNameLst>
                                          <p:attrName>style.visibility</p:attrName>
                                        </p:attrNameLst>
                                      </p:cBhvr>
                                      <p:to>
                                        <p:strVal val="visible"/>
                                      </p:to>
                                    </p:set>
                                    <p:animEffect transition="in" filter="fade">
                                      <p:cBhvr>
                                        <p:cTn id="8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2" grpId="0" animBg="1"/>
      <p:bldP spid="13" grpId="0"/>
      <p:bldP spid="16" grpId="0" animBg="1"/>
      <p:bldP spid="17" grpId="0"/>
      <p:bldP spid="18" grpId="0" animBg="1"/>
      <p:bldP spid="19" grpId="0" animBg="1"/>
      <p:bldP spid="20" grpId="0" animBg="1"/>
      <p:bldP spid="21" grpId="0" animBg="1"/>
      <p:bldP spid="22" grpId="0" animBg="1"/>
      <p:bldP spid="23" grpId="0"/>
      <p:bldP spid="24" grpId="0" animBg="1"/>
      <p:bldP spid="25" grpId="0" animBg="1"/>
      <p:bldP spid="26" grpId="0" animBg="1"/>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pic>
        <p:nvPicPr>
          <p:cNvPr id="298" name="Google Shape;298;p14"/>
          <p:cNvPicPr preferRelativeResize="0"/>
          <p:nvPr/>
        </p:nvPicPr>
        <p:blipFill rotWithShape="1">
          <a:blip r:embed="rId3">
            <a:alphaModFix/>
          </a:blip>
          <a:srcRect l="2481" r="2480"/>
          <a:stretch/>
        </p:blipFill>
        <p:spPr>
          <a:xfrm>
            <a:off x="0" y="0"/>
            <a:ext cx="12192000" cy="6858000"/>
          </a:xfrm>
          <a:prstGeom prst="rect">
            <a:avLst/>
          </a:prstGeom>
          <a:noFill/>
          <a:ln>
            <a:noFill/>
          </a:ln>
        </p:spPr>
      </p:pic>
      <p:sp>
        <p:nvSpPr>
          <p:cNvPr id="2" name="Google Shape;108;p3">
            <a:extLst>
              <a:ext uri="{FF2B5EF4-FFF2-40B4-BE49-F238E27FC236}">
                <a16:creationId xmlns:a16="http://schemas.microsoft.com/office/drawing/2014/main" id="{B3F5E40B-AFE1-13E7-7033-F36733AABA73}"/>
              </a:ext>
            </a:extLst>
          </p:cNvPr>
          <p:cNvSpPr txBox="1"/>
          <p:nvPr/>
        </p:nvSpPr>
        <p:spPr>
          <a:xfrm>
            <a:off x="478687" y="4408124"/>
            <a:ext cx="4763346" cy="1508105"/>
          </a:xfrm>
          <a:prstGeom prst="rect">
            <a:avLst/>
          </a:prstGeom>
          <a:noFill/>
          <a:ln>
            <a:noFill/>
          </a:ln>
        </p:spPr>
        <p:txBody>
          <a:bodyPr spcFirstLastPara="1" wrap="square" lIns="0" tIns="0" rIns="0" bIns="0" anchor="t" anchorCtr="0">
            <a:spAutoFit/>
          </a:bodyPr>
          <a:lstStyle/>
          <a:p>
            <a:pPr defTabSz="609630">
              <a:lnSpc>
                <a:spcPct val="140000"/>
              </a:lnSpc>
              <a:buClr>
                <a:srgbClr val="000000"/>
              </a:buClr>
              <a:buSzPts val="2000"/>
            </a:pPr>
            <a:r>
              <a:rPr lang="en-GB" sz="1400" i="1" kern="0" dirty="0">
                <a:solidFill>
                  <a:srgbClr val="FFFFFF"/>
                </a:solidFill>
                <a:latin typeface="Poppins"/>
                <a:ea typeface="Poppins"/>
                <a:cs typeface="Poppins"/>
                <a:sym typeface="Poppins"/>
              </a:rPr>
              <a:t>According to data published by HubSpot, a CRM and marketing automation platform, email marketing is 40 times more effective than Facebook and Twitter when it comes to customer acquisition, thanks to its versatility and targeting capability.</a:t>
            </a:r>
          </a:p>
        </p:txBody>
      </p:sp>
      <p:sp>
        <p:nvSpPr>
          <p:cNvPr id="5" name="Google Shape;108;p3">
            <a:extLst>
              <a:ext uri="{FF2B5EF4-FFF2-40B4-BE49-F238E27FC236}">
                <a16:creationId xmlns:a16="http://schemas.microsoft.com/office/drawing/2014/main" id="{9D671948-C93E-3D61-A4FB-217574102A1D}"/>
              </a:ext>
            </a:extLst>
          </p:cNvPr>
          <p:cNvSpPr txBox="1"/>
          <p:nvPr/>
        </p:nvSpPr>
        <p:spPr>
          <a:xfrm>
            <a:off x="566899" y="1695823"/>
            <a:ext cx="5059397" cy="1292662"/>
          </a:xfrm>
          <a:prstGeom prst="rect">
            <a:avLst/>
          </a:prstGeom>
          <a:noFill/>
          <a:ln>
            <a:noFill/>
          </a:ln>
        </p:spPr>
        <p:txBody>
          <a:bodyPr spcFirstLastPara="1" wrap="square" lIns="0" tIns="0" rIns="0" bIns="0" anchor="t" anchorCtr="0">
            <a:spAutoFit/>
          </a:bodyPr>
          <a:lstStyle/>
          <a:p>
            <a:pPr defTabSz="609630">
              <a:lnSpc>
                <a:spcPct val="140000"/>
              </a:lnSpc>
              <a:buClr>
                <a:srgbClr val="000000"/>
              </a:buClr>
              <a:buSzPts val="2000"/>
            </a:pPr>
            <a:r>
              <a:rPr lang="en-GB" sz="2000" i="1" kern="0" dirty="0">
                <a:solidFill>
                  <a:srgbClr val="FFFFFF"/>
                </a:solidFill>
                <a:latin typeface="Poppins"/>
                <a:ea typeface="Poppins"/>
                <a:cs typeface="Poppins"/>
                <a:sym typeface="Poppins"/>
              </a:rPr>
              <a:t>There are 4 billion daily email users, and that number will increase to 4.6 billion by 2025. </a:t>
            </a:r>
          </a:p>
        </p:txBody>
      </p:sp>
      <p:sp>
        <p:nvSpPr>
          <p:cNvPr id="21" name="Google Shape;108;p3">
            <a:extLst>
              <a:ext uri="{FF2B5EF4-FFF2-40B4-BE49-F238E27FC236}">
                <a16:creationId xmlns:a16="http://schemas.microsoft.com/office/drawing/2014/main" id="{D68D49C7-92AA-4512-A8A1-86D02E768D33}"/>
              </a:ext>
            </a:extLst>
          </p:cNvPr>
          <p:cNvSpPr txBox="1"/>
          <p:nvPr/>
        </p:nvSpPr>
        <p:spPr>
          <a:xfrm>
            <a:off x="478687" y="3245873"/>
            <a:ext cx="4865947" cy="904863"/>
          </a:xfrm>
          <a:prstGeom prst="rect">
            <a:avLst/>
          </a:prstGeom>
          <a:noFill/>
          <a:ln>
            <a:noFill/>
          </a:ln>
        </p:spPr>
        <p:txBody>
          <a:bodyPr spcFirstLastPara="1" wrap="square" lIns="0" tIns="0" rIns="0" bIns="0" anchor="t" anchorCtr="0">
            <a:spAutoFit/>
          </a:bodyPr>
          <a:lstStyle/>
          <a:p>
            <a:pPr defTabSz="609630">
              <a:lnSpc>
                <a:spcPct val="140000"/>
              </a:lnSpc>
              <a:buClr>
                <a:srgbClr val="000000"/>
              </a:buClr>
              <a:buSzPts val="2000"/>
            </a:pPr>
            <a:r>
              <a:rPr lang="en-GB" sz="1400" i="1" kern="0" dirty="0">
                <a:solidFill>
                  <a:srgbClr val="FFFFFF"/>
                </a:solidFill>
                <a:latin typeface="Poppins"/>
                <a:ea typeface="Poppins"/>
                <a:cs typeface="Poppins"/>
                <a:sym typeface="Poppins"/>
              </a:rPr>
              <a:t> According to </a:t>
            </a:r>
            <a:r>
              <a:rPr lang="en-GB" sz="1400" i="1" kern="0" dirty="0" err="1">
                <a:solidFill>
                  <a:srgbClr val="FFFFFF"/>
                </a:solidFill>
                <a:latin typeface="Poppins"/>
                <a:ea typeface="Poppins"/>
                <a:cs typeface="Poppins"/>
                <a:sym typeface="Poppins"/>
              </a:rPr>
              <a:t>Klaviyo</a:t>
            </a:r>
            <a:r>
              <a:rPr lang="en-GB" sz="1400" i="1" kern="0" dirty="0">
                <a:solidFill>
                  <a:srgbClr val="FFFFFF"/>
                </a:solidFill>
                <a:latin typeface="Poppins"/>
                <a:ea typeface="Poppins"/>
                <a:cs typeface="Poppins"/>
                <a:sym typeface="Poppins"/>
              </a:rPr>
              <a:t> research, 76.86% of all businesses place email marketing in their top 3 ROI-generating marketing channels.</a:t>
            </a:r>
          </a:p>
        </p:txBody>
      </p:sp>
      <p:pic>
        <p:nvPicPr>
          <p:cNvPr id="3074" name="Picture 2">
            <a:extLst>
              <a:ext uri="{FF2B5EF4-FFF2-40B4-BE49-F238E27FC236}">
                <a16:creationId xmlns:a16="http://schemas.microsoft.com/office/drawing/2014/main" id="{11A87D23-1DA7-42AE-A87E-149FF46C48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6644" y="1682497"/>
            <a:ext cx="4763346" cy="4515615"/>
          </a:xfrm>
          <a:prstGeom prst="rect">
            <a:avLst/>
          </a:prstGeom>
          <a:noFill/>
          <a:extLst>
            <a:ext uri="{909E8E84-426E-40DD-AFC4-6F175D3DCCD1}">
              <a14:hiddenFill xmlns:a14="http://schemas.microsoft.com/office/drawing/2010/main">
                <a:solidFill>
                  <a:srgbClr val="FFFFFF"/>
                </a:solidFill>
              </a14:hiddenFill>
            </a:ext>
          </a:extLst>
        </p:spPr>
      </p:pic>
      <p:sp>
        <p:nvSpPr>
          <p:cNvPr id="30" name="Google Shape;89;p1">
            <a:extLst>
              <a:ext uri="{FF2B5EF4-FFF2-40B4-BE49-F238E27FC236}">
                <a16:creationId xmlns:a16="http://schemas.microsoft.com/office/drawing/2014/main" id="{2E153088-4628-4563-B5FD-0B17D5D42DAB}"/>
              </a:ext>
            </a:extLst>
          </p:cNvPr>
          <p:cNvSpPr txBox="1"/>
          <p:nvPr/>
        </p:nvSpPr>
        <p:spPr>
          <a:xfrm>
            <a:off x="491915" y="521591"/>
            <a:ext cx="10889164" cy="797654"/>
          </a:xfrm>
          <a:prstGeom prst="rect">
            <a:avLst/>
          </a:prstGeom>
          <a:noFill/>
          <a:ln>
            <a:noFill/>
          </a:ln>
        </p:spPr>
        <p:txBody>
          <a:bodyPr spcFirstLastPara="1" wrap="square" lIns="0" tIns="0" rIns="0" bIns="0" anchor="t" anchorCtr="0">
            <a:spAutoFit/>
          </a:bodyPr>
          <a:lstStyle/>
          <a:p>
            <a:pPr>
              <a:spcBef>
                <a:spcPts val="667"/>
              </a:spcBef>
              <a:buClr>
                <a:srgbClr val="000000"/>
              </a:buClr>
              <a:buSzPts val="8000"/>
            </a:pPr>
            <a:r>
              <a:rPr lang="en-GB" sz="4600" b="1" dirty="0">
                <a:solidFill>
                  <a:srgbClr val="FFFFFF"/>
                </a:solidFill>
                <a:latin typeface="Zilla Slab"/>
                <a:ea typeface="Zilla Slab"/>
                <a:cs typeface="Zilla Slab"/>
                <a:sym typeface="Zilla Slab"/>
              </a:rPr>
              <a:t>Email Marketing Stats</a:t>
            </a:r>
            <a:endParaRPr lang="en-GB" sz="460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538643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l="1792" r="3096"/>
          <a:stretch/>
        </p:blipFill>
        <p:spPr>
          <a:xfrm>
            <a:off x="0" y="0"/>
            <a:ext cx="12192000" cy="6858000"/>
          </a:xfrm>
          <a:prstGeom prst="rect">
            <a:avLst/>
          </a:prstGeom>
          <a:noFill/>
          <a:ln>
            <a:noFill/>
          </a:ln>
        </p:spPr>
      </p:pic>
      <p:pic>
        <p:nvPicPr>
          <p:cNvPr id="85" name="Google Shape;85;p1"/>
          <p:cNvPicPr preferRelativeResize="0"/>
          <p:nvPr/>
        </p:nvPicPr>
        <p:blipFill rotWithShape="1">
          <a:blip r:embed="rId4">
            <a:alphaModFix/>
          </a:blip>
          <a:srcRect/>
          <a:stretch/>
        </p:blipFill>
        <p:spPr>
          <a:xfrm>
            <a:off x="5020017" y="518616"/>
            <a:ext cx="2151967" cy="334369"/>
          </a:xfrm>
          <a:prstGeom prst="rect">
            <a:avLst/>
          </a:prstGeom>
          <a:noFill/>
          <a:ln>
            <a:noFill/>
          </a:ln>
        </p:spPr>
      </p:pic>
      <p:grpSp>
        <p:nvGrpSpPr>
          <p:cNvPr id="86" name="Google Shape;86;p1"/>
          <p:cNvGrpSpPr/>
          <p:nvPr/>
        </p:nvGrpSpPr>
        <p:grpSpPr>
          <a:xfrm>
            <a:off x="646771" y="2628907"/>
            <a:ext cx="10889164" cy="1595309"/>
            <a:chOff x="-3137788" y="125741"/>
            <a:chExt cx="21778328" cy="3190617"/>
          </a:xfrm>
        </p:grpSpPr>
        <p:pic>
          <p:nvPicPr>
            <p:cNvPr id="87" name="Google Shape;87;p1"/>
            <p:cNvPicPr preferRelativeResize="0"/>
            <p:nvPr/>
          </p:nvPicPr>
          <p:blipFill rotWithShape="1">
            <a:blip r:embed="rId5">
              <a:alphaModFix/>
            </a:blip>
            <a:srcRect l="6640" t="33014" r="8438" b="34856"/>
            <a:stretch/>
          </p:blipFill>
          <p:spPr>
            <a:xfrm>
              <a:off x="0" y="1911718"/>
              <a:ext cx="15521342" cy="1370206"/>
            </a:xfrm>
            <a:prstGeom prst="rect">
              <a:avLst/>
            </a:prstGeom>
            <a:noFill/>
            <a:ln>
              <a:noFill/>
            </a:ln>
          </p:spPr>
        </p:pic>
        <p:pic>
          <p:nvPicPr>
            <p:cNvPr id="88" name="Google Shape;88;p1"/>
            <p:cNvPicPr preferRelativeResize="0"/>
            <p:nvPr/>
          </p:nvPicPr>
          <p:blipFill rotWithShape="1">
            <a:blip r:embed="rId5">
              <a:alphaModFix/>
            </a:blip>
            <a:srcRect t="17766" b="23010"/>
            <a:stretch/>
          </p:blipFill>
          <p:spPr>
            <a:xfrm>
              <a:off x="-1665828" y="238773"/>
              <a:ext cx="19737658" cy="1370205"/>
            </a:xfrm>
            <a:prstGeom prst="rect">
              <a:avLst/>
            </a:prstGeom>
            <a:noFill/>
            <a:ln>
              <a:noFill/>
            </a:ln>
          </p:spPr>
        </p:pic>
        <p:sp>
          <p:nvSpPr>
            <p:cNvPr id="89" name="Google Shape;89;p1"/>
            <p:cNvSpPr txBox="1"/>
            <p:nvPr/>
          </p:nvSpPr>
          <p:spPr>
            <a:xfrm>
              <a:off x="-3137788" y="125741"/>
              <a:ext cx="21778328" cy="3190617"/>
            </a:xfrm>
            <a:prstGeom prst="rect">
              <a:avLst/>
            </a:prstGeom>
            <a:noFill/>
            <a:ln>
              <a:noFill/>
            </a:ln>
          </p:spPr>
          <p:txBody>
            <a:bodyPr spcFirstLastPara="1" wrap="square" lIns="0" tIns="0" rIns="0" bIns="0" anchor="t" anchorCtr="0">
              <a:spAutoFit/>
            </a:bodyPr>
            <a:lstStyle/>
            <a:p>
              <a:pPr algn="ctr">
                <a:spcBef>
                  <a:spcPts val="667"/>
                </a:spcBef>
                <a:buClr>
                  <a:srgbClr val="000000"/>
                </a:buClr>
                <a:buSzPts val="8000"/>
              </a:pPr>
              <a:r>
                <a:rPr lang="en-GB" sz="4600" b="1" dirty="0">
                  <a:solidFill>
                    <a:srgbClr val="FFFFFF"/>
                  </a:solidFill>
                  <a:latin typeface="Zilla Slab"/>
                  <a:ea typeface="Zilla Slab"/>
                  <a:cs typeface="Zilla Slab"/>
                  <a:sym typeface="Zilla Slab"/>
                </a:rPr>
                <a:t>Building &amp; Maintaining </a:t>
              </a:r>
            </a:p>
            <a:p>
              <a:pPr algn="ctr">
                <a:spcBef>
                  <a:spcPts val="667"/>
                </a:spcBef>
                <a:buClr>
                  <a:srgbClr val="000000"/>
                </a:buClr>
                <a:buSzPts val="8000"/>
              </a:pPr>
              <a:r>
                <a:rPr lang="en-GB" sz="4600" b="1" dirty="0">
                  <a:solidFill>
                    <a:srgbClr val="FFFFFF"/>
                  </a:solidFill>
                  <a:latin typeface="Zilla Slab"/>
                  <a:ea typeface="Zilla Slab"/>
                  <a:cs typeface="Zilla Slab"/>
                  <a:sym typeface="Zilla Slab"/>
                </a:rPr>
                <a:t>Your Subscribers List </a:t>
              </a:r>
              <a:endParaRPr lang="en-GB" sz="4600" dirty="0">
                <a:solidFill>
                  <a:srgbClr val="000000"/>
                </a:solidFill>
                <a:latin typeface="Arial"/>
                <a:ea typeface="Arial"/>
                <a:cs typeface="Arial"/>
                <a:sym typeface="Arial"/>
              </a:endParaRPr>
            </a:p>
          </p:txBody>
        </p:sp>
      </p:grpSp>
      <p:sp>
        <p:nvSpPr>
          <p:cNvPr id="90" name="Google Shape;90;p1"/>
          <p:cNvSpPr txBox="1"/>
          <p:nvPr/>
        </p:nvSpPr>
        <p:spPr>
          <a:xfrm>
            <a:off x="5184974" y="6134100"/>
            <a:ext cx="1822053" cy="258340"/>
          </a:xfrm>
          <a:prstGeom prst="rect">
            <a:avLst/>
          </a:prstGeom>
          <a:noFill/>
          <a:ln>
            <a:noFill/>
          </a:ln>
        </p:spPr>
        <p:txBody>
          <a:bodyPr spcFirstLastPara="1" wrap="square" lIns="0" tIns="0" rIns="0" bIns="0" anchor="t" anchorCtr="0">
            <a:spAutoFit/>
          </a:bodyPr>
          <a:lstStyle/>
          <a:p>
            <a:pPr algn="ctr">
              <a:lnSpc>
                <a:spcPct val="140022"/>
              </a:lnSpc>
              <a:buClr>
                <a:srgbClr val="000000"/>
              </a:buClr>
              <a:buSzPts val="1799"/>
            </a:pPr>
            <a:r>
              <a:rPr lang="en-US" sz="1199" dirty="0">
                <a:solidFill>
                  <a:srgbClr val="F766AB"/>
                </a:solidFill>
                <a:latin typeface="Poppins"/>
                <a:ea typeface="Poppins"/>
                <a:cs typeface="Poppins"/>
                <a:sym typeface="Poppins"/>
              </a:rPr>
              <a:t>ecommercecamp.co.uk</a:t>
            </a:r>
            <a:endParaRPr sz="933"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6381622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pic>
        <p:nvPicPr>
          <p:cNvPr id="298" name="Google Shape;298;p14"/>
          <p:cNvPicPr preferRelativeResize="0"/>
          <p:nvPr/>
        </p:nvPicPr>
        <p:blipFill rotWithShape="1">
          <a:blip r:embed="rId3">
            <a:alphaModFix/>
          </a:blip>
          <a:srcRect l="2481" r="2480"/>
          <a:stretch/>
        </p:blipFill>
        <p:spPr>
          <a:xfrm>
            <a:off x="0" y="0"/>
            <a:ext cx="12192000" cy="6858000"/>
          </a:xfrm>
          <a:prstGeom prst="rect">
            <a:avLst/>
          </a:prstGeom>
          <a:noFill/>
          <a:ln>
            <a:noFill/>
          </a:ln>
        </p:spPr>
      </p:pic>
      <p:sp>
        <p:nvSpPr>
          <p:cNvPr id="2" name="Google Shape;108;p3">
            <a:extLst>
              <a:ext uri="{FF2B5EF4-FFF2-40B4-BE49-F238E27FC236}">
                <a16:creationId xmlns:a16="http://schemas.microsoft.com/office/drawing/2014/main" id="{22A8DE6C-E8AA-4586-B4E3-1FBB544B6AD4}"/>
              </a:ext>
            </a:extLst>
          </p:cNvPr>
          <p:cNvSpPr txBox="1"/>
          <p:nvPr/>
        </p:nvSpPr>
        <p:spPr>
          <a:xfrm>
            <a:off x="885771" y="4162865"/>
            <a:ext cx="6231560" cy="344710"/>
          </a:xfrm>
          <a:prstGeom prst="rect">
            <a:avLst/>
          </a:prstGeom>
          <a:noFill/>
          <a:ln>
            <a:noFill/>
          </a:ln>
        </p:spPr>
        <p:txBody>
          <a:bodyPr spcFirstLastPara="1" wrap="square" lIns="0" tIns="0" rIns="0" bIns="0" anchor="t" anchorCtr="0">
            <a:spAutoFit/>
          </a:bodyPr>
          <a:lstStyle/>
          <a:p>
            <a:pPr defTabSz="609630">
              <a:lnSpc>
                <a:spcPct val="140000"/>
              </a:lnSpc>
              <a:buClr>
                <a:srgbClr val="000000"/>
              </a:buClr>
              <a:buSzPts val="2000"/>
            </a:pPr>
            <a:r>
              <a:rPr lang="en-US" sz="1600" kern="0" dirty="0">
                <a:solidFill>
                  <a:srgbClr val="FFFFFF"/>
                </a:solidFill>
                <a:latin typeface="Zilla Slab" pitchFamily="2" charset="0"/>
                <a:ea typeface="Zilla Slab" pitchFamily="2" charset="0"/>
                <a:cs typeface="Poppins"/>
                <a:sym typeface="Poppins"/>
              </a:rPr>
              <a:t>Build with Signup Forms:  Site Footer, Checkout, Popup</a:t>
            </a:r>
          </a:p>
        </p:txBody>
      </p:sp>
      <p:pic>
        <p:nvPicPr>
          <p:cNvPr id="3" name="Google Shape;234;p11">
            <a:extLst>
              <a:ext uri="{FF2B5EF4-FFF2-40B4-BE49-F238E27FC236}">
                <a16:creationId xmlns:a16="http://schemas.microsoft.com/office/drawing/2014/main" id="{86BCE064-A04E-D474-A2B2-996B8D9FFE2C}"/>
              </a:ext>
            </a:extLst>
          </p:cNvPr>
          <p:cNvPicPr preferRelativeResize="0"/>
          <p:nvPr/>
        </p:nvPicPr>
        <p:blipFill rotWithShape="1">
          <a:blip r:embed="rId4">
            <a:alphaModFix/>
          </a:blip>
          <a:srcRect/>
          <a:stretch/>
        </p:blipFill>
        <p:spPr>
          <a:xfrm>
            <a:off x="433702" y="4226560"/>
            <a:ext cx="307214" cy="258340"/>
          </a:xfrm>
          <a:prstGeom prst="rect">
            <a:avLst/>
          </a:prstGeom>
          <a:noFill/>
          <a:ln>
            <a:noFill/>
          </a:ln>
        </p:spPr>
      </p:pic>
      <p:sp>
        <p:nvSpPr>
          <p:cNvPr id="4" name="Google Shape;108;p3">
            <a:extLst>
              <a:ext uri="{FF2B5EF4-FFF2-40B4-BE49-F238E27FC236}">
                <a16:creationId xmlns:a16="http://schemas.microsoft.com/office/drawing/2014/main" id="{DBB5707A-3EF0-630A-BF7C-D503AA638343}"/>
              </a:ext>
            </a:extLst>
          </p:cNvPr>
          <p:cNvSpPr txBox="1"/>
          <p:nvPr/>
        </p:nvSpPr>
        <p:spPr>
          <a:xfrm>
            <a:off x="885771" y="4606816"/>
            <a:ext cx="6447317" cy="344710"/>
          </a:xfrm>
          <a:prstGeom prst="rect">
            <a:avLst/>
          </a:prstGeom>
          <a:noFill/>
          <a:ln>
            <a:noFill/>
          </a:ln>
        </p:spPr>
        <p:txBody>
          <a:bodyPr spcFirstLastPara="1" wrap="square" lIns="0" tIns="0" rIns="0" bIns="0" anchor="t" anchorCtr="0">
            <a:spAutoFit/>
          </a:bodyPr>
          <a:lstStyle/>
          <a:p>
            <a:pPr defTabSz="609630">
              <a:lnSpc>
                <a:spcPct val="140000"/>
              </a:lnSpc>
              <a:buClr>
                <a:srgbClr val="000000"/>
              </a:buClr>
              <a:buSzPts val="2000"/>
            </a:pPr>
            <a:r>
              <a:rPr lang="en-US" sz="1600" kern="0" dirty="0">
                <a:solidFill>
                  <a:srgbClr val="FFFFFF"/>
                </a:solidFill>
                <a:latin typeface="Zilla Slab" pitchFamily="2" charset="0"/>
                <a:ea typeface="Zilla Slab" pitchFamily="2" charset="0"/>
                <a:cs typeface="Poppins"/>
                <a:sym typeface="Poppins"/>
              </a:rPr>
              <a:t>Opt-ins: Single vs double</a:t>
            </a:r>
          </a:p>
        </p:txBody>
      </p:sp>
      <p:pic>
        <p:nvPicPr>
          <p:cNvPr id="5" name="Google Shape;234;p11">
            <a:extLst>
              <a:ext uri="{FF2B5EF4-FFF2-40B4-BE49-F238E27FC236}">
                <a16:creationId xmlns:a16="http://schemas.microsoft.com/office/drawing/2014/main" id="{AE3ABEF0-F5DC-B4CF-900B-183C06AF74B4}"/>
              </a:ext>
            </a:extLst>
          </p:cNvPr>
          <p:cNvPicPr preferRelativeResize="0"/>
          <p:nvPr/>
        </p:nvPicPr>
        <p:blipFill rotWithShape="1">
          <a:blip r:embed="rId4">
            <a:alphaModFix/>
          </a:blip>
          <a:srcRect/>
          <a:stretch/>
        </p:blipFill>
        <p:spPr>
          <a:xfrm>
            <a:off x="433702" y="4670509"/>
            <a:ext cx="307214" cy="258340"/>
          </a:xfrm>
          <a:prstGeom prst="rect">
            <a:avLst/>
          </a:prstGeom>
          <a:noFill/>
          <a:ln>
            <a:noFill/>
          </a:ln>
        </p:spPr>
      </p:pic>
      <p:sp>
        <p:nvSpPr>
          <p:cNvPr id="11" name="Google Shape;108;p3">
            <a:extLst>
              <a:ext uri="{FF2B5EF4-FFF2-40B4-BE49-F238E27FC236}">
                <a16:creationId xmlns:a16="http://schemas.microsoft.com/office/drawing/2014/main" id="{5DEC1A35-C5C1-4E8E-289F-EBA5B9A70E4D}"/>
              </a:ext>
            </a:extLst>
          </p:cNvPr>
          <p:cNvSpPr txBox="1"/>
          <p:nvPr/>
        </p:nvSpPr>
        <p:spPr>
          <a:xfrm>
            <a:off x="862177" y="5050767"/>
            <a:ext cx="6255153" cy="344710"/>
          </a:xfrm>
          <a:prstGeom prst="rect">
            <a:avLst/>
          </a:prstGeom>
          <a:noFill/>
          <a:ln>
            <a:noFill/>
          </a:ln>
        </p:spPr>
        <p:txBody>
          <a:bodyPr spcFirstLastPara="1" wrap="square" lIns="0" tIns="0" rIns="0" bIns="0" anchor="t" anchorCtr="0">
            <a:spAutoFit/>
          </a:bodyPr>
          <a:lstStyle/>
          <a:p>
            <a:pPr defTabSz="609630">
              <a:lnSpc>
                <a:spcPct val="140000"/>
              </a:lnSpc>
              <a:buClr>
                <a:srgbClr val="000000"/>
              </a:buClr>
              <a:buSzPts val="2000"/>
            </a:pPr>
            <a:r>
              <a:rPr lang="en-US" sz="1600" kern="0" dirty="0">
                <a:solidFill>
                  <a:srgbClr val="FFFFFF"/>
                </a:solidFill>
                <a:latin typeface="Zilla Slab" pitchFamily="2" charset="0"/>
                <a:ea typeface="Zilla Slab" pitchFamily="2" charset="0"/>
                <a:cs typeface="Poppins"/>
                <a:sym typeface="Poppins"/>
              </a:rPr>
              <a:t>Provide frequency options</a:t>
            </a:r>
          </a:p>
        </p:txBody>
      </p:sp>
      <p:pic>
        <p:nvPicPr>
          <p:cNvPr id="12" name="Google Shape;234;p11">
            <a:extLst>
              <a:ext uri="{FF2B5EF4-FFF2-40B4-BE49-F238E27FC236}">
                <a16:creationId xmlns:a16="http://schemas.microsoft.com/office/drawing/2014/main" id="{0BABB429-C18E-6D82-22D2-03EE323B6F00}"/>
              </a:ext>
            </a:extLst>
          </p:cNvPr>
          <p:cNvPicPr preferRelativeResize="0"/>
          <p:nvPr/>
        </p:nvPicPr>
        <p:blipFill rotWithShape="1">
          <a:blip r:embed="rId4">
            <a:alphaModFix/>
          </a:blip>
          <a:srcRect/>
          <a:stretch/>
        </p:blipFill>
        <p:spPr>
          <a:xfrm>
            <a:off x="441104" y="5114460"/>
            <a:ext cx="307214" cy="258340"/>
          </a:xfrm>
          <a:prstGeom prst="rect">
            <a:avLst/>
          </a:prstGeom>
          <a:noFill/>
          <a:ln>
            <a:noFill/>
          </a:ln>
        </p:spPr>
      </p:pic>
      <p:pic>
        <p:nvPicPr>
          <p:cNvPr id="10" name="Picture 9">
            <a:extLst>
              <a:ext uri="{FF2B5EF4-FFF2-40B4-BE49-F238E27FC236}">
                <a16:creationId xmlns:a16="http://schemas.microsoft.com/office/drawing/2014/main" id="{B8DD7EF9-267C-9E0E-D1D2-7450FA6B485A}"/>
              </a:ext>
            </a:extLst>
          </p:cNvPr>
          <p:cNvPicPr>
            <a:picLocks noChangeAspect="1"/>
          </p:cNvPicPr>
          <p:nvPr/>
        </p:nvPicPr>
        <p:blipFill>
          <a:blip r:embed="rId5"/>
          <a:stretch>
            <a:fillRect/>
          </a:stretch>
        </p:blipFill>
        <p:spPr>
          <a:xfrm>
            <a:off x="6339236" y="1908146"/>
            <a:ext cx="5593399" cy="4058562"/>
          </a:xfrm>
          <a:prstGeom prst="rect">
            <a:avLst/>
          </a:prstGeom>
        </p:spPr>
      </p:pic>
      <p:sp>
        <p:nvSpPr>
          <p:cNvPr id="7" name="Google Shape;108;p3">
            <a:extLst>
              <a:ext uri="{FF2B5EF4-FFF2-40B4-BE49-F238E27FC236}">
                <a16:creationId xmlns:a16="http://schemas.microsoft.com/office/drawing/2014/main" id="{AEE3FBC6-221E-7B91-C57D-9EDFBD98CD6F}"/>
              </a:ext>
            </a:extLst>
          </p:cNvPr>
          <p:cNvSpPr txBox="1"/>
          <p:nvPr/>
        </p:nvSpPr>
        <p:spPr>
          <a:xfrm>
            <a:off x="433701" y="1813819"/>
            <a:ext cx="5662299" cy="1508105"/>
          </a:xfrm>
          <a:prstGeom prst="rect">
            <a:avLst/>
          </a:prstGeom>
          <a:noFill/>
          <a:ln>
            <a:noFill/>
          </a:ln>
        </p:spPr>
        <p:txBody>
          <a:bodyPr spcFirstLastPara="1" wrap="square" lIns="0" tIns="0" rIns="0" bIns="0" anchor="t" anchorCtr="0">
            <a:spAutoFit/>
          </a:bodyPr>
          <a:lstStyle/>
          <a:p>
            <a:pPr defTabSz="609630">
              <a:lnSpc>
                <a:spcPct val="140000"/>
              </a:lnSpc>
              <a:buClr>
                <a:srgbClr val="000000"/>
              </a:buClr>
              <a:buSzPts val="2000"/>
            </a:pPr>
            <a:r>
              <a:rPr lang="en-GB" sz="1400" kern="0" dirty="0">
                <a:solidFill>
                  <a:srgbClr val="FFFFFF"/>
                </a:solidFill>
                <a:latin typeface="Poppins"/>
                <a:ea typeface="Poppins"/>
                <a:cs typeface="Poppins"/>
                <a:sym typeface="Poppins"/>
              </a:rPr>
              <a:t>The first step to successful email marketing is building a robust subscriber list. </a:t>
            </a:r>
          </a:p>
          <a:p>
            <a:pPr defTabSz="609630">
              <a:lnSpc>
                <a:spcPct val="140000"/>
              </a:lnSpc>
              <a:buClr>
                <a:srgbClr val="000000"/>
              </a:buClr>
              <a:buSzPts val="2000"/>
            </a:pPr>
            <a:endParaRPr lang="en-GB" sz="1400" kern="0" dirty="0">
              <a:solidFill>
                <a:srgbClr val="FFFFFF"/>
              </a:solidFill>
              <a:latin typeface="Poppins"/>
              <a:ea typeface="Poppins"/>
              <a:cs typeface="Poppins"/>
              <a:sym typeface="Poppins"/>
            </a:endParaRPr>
          </a:p>
          <a:p>
            <a:pPr defTabSz="609630">
              <a:lnSpc>
                <a:spcPct val="140000"/>
              </a:lnSpc>
              <a:buClr>
                <a:srgbClr val="000000"/>
              </a:buClr>
              <a:buSzPts val="2000"/>
            </a:pPr>
            <a:r>
              <a:rPr lang="en-GB" sz="1400" kern="0" dirty="0">
                <a:solidFill>
                  <a:srgbClr val="FFFFFF"/>
                </a:solidFill>
                <a:latin typeface="Poppins"/>
                <a:ea typeface="Poppins"/>
                <a:cs typeface="Poppins"/>
                <a:sym typeface="Poppins"/>
              </a:rPr>
              <a:t>This is a great time to gather information to get to know your customer and segment them into lists.</a:t>
            </a:r>
          </a:p>
        </p:txBody>
      </p:sp>
      <p:pic>
        <p:nvPicPr>
          <p:cNvPr id="13" name="Google Shape;234;p11">
            <a:extLst>
              <a:ext uri="{FF2B5EF4-FFF2-40B4-BE49-F238E27FC236}">
                <a16:creationId xmlns:a16="http://schemas.microsoft.com/office/drawing/2014/main" id="{750B9ABD-2C38-4C19-9D03-94214948568B}"/>
              </a:ext>
            </a:extLst>
          </p:cNvPr>
          <p:cNvPicPr preferRelativeResize="0"/>
          <p:nvPr/>
        </p:nvPicPr>
        <p:blipFill rotWithShape="1">
          <a:blip r:embed="rId4">
            <a:alphaModFix/>
          </a:blip>
          <a:srcRect/>
          <a:stretch/>
        </p:blipFill>
        <p:spPr>
          <a:xfrm>
            <a:off x="410108" y="5556458"/>
            <a:ext cx="307214" cy="258340"/>
          </a:xfrm>
          <a:prstGeom prst="rect">
            <a:avLst/>
          </a:prstGeom>
          <a:noFill/>
          <a:ln>
            <a:noFill/>
          </a:ln>
        </p:spPr>
      </p:pic>
      <p:sp>
        <p:nvSpPr>
          <p:cNvPr id="14" name="Google Shape;108;p3">
            <a:extLst>
              <a:ext uri="{FF2B5EF4-FFF2-40B4-BE49-F238E27FC236}">
                <a16:creationId xmlns:a16="http://schemas.microsoft.com/office/drawing/2014/main" id="{3DE03F89-11DF-4F26-B18D-028F3B5B7D72}"/>
              </a:ext>
            </a:extLst>
          </p:cNvPr>
          <p:cNvSpPr txBox="1"/>
          <p:nvPr/>
        </p:nvSpPr>
        <p:spPr>
          <a:xfrm>
            <a:off x="850381" y="5472872"/>
            <a:ext cx="6266950" cy="344710"/>
          </a:xfrm>
          <a:prstGeom prst="rect">
            <a:avLst/>
          </a:prstGeom>
          <a:noFill/>
          <a:ln>
            <a:noFill/>
          </a:ln>
        </p:spPr>
        <p:txBody>
          <a:bodyPr spcFirstLastPara="1" wrap="square" lIns="0" tIns="0" rIns="0" bIns="0" anchor="t" anchorCtr="0">
            <a:spAutoFit/>
          </a:bodyPr>
          <a:lstStyle/>
          <a:p>
            <a:pPr defTabSz="609630">
              <a:lnSpc>
                <a:spcPct val="140000"/>
              </a:lnSpc>
              <a:buClr>
                <a:srgbClr val="000000"/>
              </a:buClr>
              <a:buSzPts val="2000"/>
            </a:pPr>
            <a:r>
              <a:rPr lang="en-US" sz="1600" kern="0" dirty="0">
                <a:solidFill>
                  <a:srgbClr val="FFFFFF"/>
                </a:solidFill>
                <a:latin typeface="Zilla Slab" pitchFamily="2" charset="0"/>
                <a:ea typeface="Zilla Slab" pitchFamily="2" charset="0"/>
                <a:cs typeface="Poppins"/>
                <a:sym typeface="Poppins"/>
              </a:rPr>
              <a:t>Send personalized welcome emails</a:t>
            </a:r>
          </a:p>
        </p:txBody>
      </p:sp>
      <p:sp>
        <p:nvSpPr>
          <p:cNvPr id="15" name="Google Shape;108;p3">
            <a:extLst>
              <a:ext uri="{FF2B5EF4-FFF2-40B4-BE49-F238E27FC236}">
                <a16:creationId xmlns:a16="http://schemas.microsoft.com/office/drawing/2014/main" id="{6E757780-7828-4E46-9283-57B06C5AA8AA}"/>
              </a:ext>
            </a:extLst>
          </p:cNvPr>
          <p:cNvSpPr txBox="1"/>
          <p:nvPr/>
        </p:nvSpPr>
        <p:spPr>
          <a:xfrm>
            <a:off x="904821" y="3705665"/>
            <a:ext cx="6231560" cy="344710"/>
          </a:xfrm>
          <a:prstGeom prst="rect">
            <a:avLst/>
          </a:prstGeom>
          <a:noFill/>
          <a:ln>
            <a:noFill/>
          </a:ln>
        </p:spPr>
        <p:txBody>
          <a:bodyPr spcFirstLastPara="1" wrap="square" lIns="0" tIns="0" rIns="0" bIns="0" anchor="t" anchorCtr="0">
            <a:spAutoFit/>
          </a:bodyPr>
          <a:lstStyle/>
          <a:p>
            <a:pPr defTabSz="609630">
              <a:lnSpc>
                <a:spcPct val="140000"/>
              </a:lnSpc>
              <a:buClr>
                <a:srgbClr val="000000"/>
              </a:buClr>
              <a:buSzPts val="2000"/>
            </a:pPr>
            <a:r>
              <a:rPr lang="en-US" sz="1600" kern="0" dirty="0">
                <a:solidFill>
                  <a:srgbClr val="FFFFFF"/>
                </a:solidFill>
                <a:latin typeface="Zilla Slab" pitchFamily="2" charset="0"/>
                <a:ea typeface="Zilla Slab" pitchFamily="2" charset="0"/>
                <a:cs typeface="Poppins"/>
                <a:sym typeface="Poppins"/>
              </a:rPr>
              <a:t>DON’T BUY EMAIL LISTS!</a:t>
            </a:r>
          </a:p>
        </p:txBody>
      </p:sp>
      <p:pic>
        <p:nvPicPr>
          <p:cNvPr id="16" name="Google Shape;234;p11">
            <a:extLst>
              <a:ext uri="{FF2B5EF4-FFF2-40B4-BE49-F238E27FC236}">
                <a16:creationId xmlns:a16="http://schemas.microsoft.com/office/drawing/2014/main" id="{E35C2665-A1F3-4343-985F-AEE411FEA770}"/>
              </a:ext>
            </a:extLst>
          </p:cNvPr>
          <p:cNvPicPr preferRelativeResize="0"/>
          <p:nvPr/>
        </p:nvPicPr>
        <p:blipFill rotWithShape="1">
          <a:blip r:embed="rId4">
            <a:alphaModFix/>
          </a:blip>
          <a:srcRect/>
          <a:stretch/>
        </p:blipFill>
        <p:spPr>
          <a:xfrm>
            <a:off x="452752" y="3769360"/>
            <a:ext cx="307214" cy="258340"/>
          </a:xfrm>
          <a:prstGeom prst="rect">
            <a:avLst/>
          </a:prstGeom>
          <a:noFill/>
          <a:ln>
            <a:noFill/>
          </a:ln>
        </p:spPr>
      </p:pic>
      <p:pic>
        <p:nvPicPr>
          <p:cNvPr id="17" name="Google Shape;234;p11">
            <a:extLst>
              <a:ext uri="{FF2B5EF4-FFF2-40B4-BE49-F238E27FC236}">
                <a16:creationId xmlns:a16="http://schemas.microsoft.com/office/drawing/2014/main" id="{290E2F16-8AD3-4390-93BE-F3D91C93FBC5}"/>
              </a:ext>
            </a:extLst>
          </p:cNvPr>
          <p:cNvPicPr preferRelativeResize="0"/>
          <p:nvPr/>
        </p:nvPicPr>
        <p:blipFill rotWithShape="1">
          <a:blip r:embed="rId4">
            <a:alphaModFix/>
          </a:blip>
          <a:srcRect/>
          <a:stretch/>
        </p:blipFill>
        <p:spPr>
          <a:xfrm>
            <a:off x="410108" y="5975558"/>
            <a:ext cx="307214" cy="258340"/>
          </a:xfrm>
          <a:prstGeom prst="rect">
            <a:avLst/>
          </a:prstGeom>
          <a:noFill/>
          <a:ln>
            <a:noFill/>
          </a:ln>
        </p:spPr>
      </p:pic>
      <p:sp>
        <p:nvSpPr>
          <p:cNvPr id="18" name="Google Shape;108;p3">
            <a:extLst>
              <a:ext uri="{FF2B5EF4-FFF2-40B4-BE49-F238E27FC236}">
                <a16:creationId xmlns:a16="http://schemas.microsoft.com/office/drawing/2014/main" id="{3C441466-49F0-4B36-91A5-B7832C675B64}"/>
              </a:ext>
            </a:extLst>
          </p:cNvPr>
          <p:cNvSpPr txBox="1"/>
          <p:nvPr/>
        </p:nvSpPr>
        <p:spPr>
          <a:xfrm>
            <a:off x="850381" y="5891972"/>
            <a:ext cx="6266950" cy="344710"/>
          </a:xfrm>
          <a:prstGeom prst="rect">
            <a:avLst/>
          </a:prstGeom>
          <a:noFill/>
          <a:ln>
            <a:noFill/>
          </a:ln>
        </p:spPr>
        <p:txBody>
          <a:bodyPr spcFirstLastPara="1" wrap="square" lIns="0" tIns="0" rIns="0" bIns="0" anchor="t" anchorCtr="0">
            <a:spAutoFit/>
          </a:bodyPr>
          <a:lstStyle/>
          <a:p>
            <a:pPr defTabSz="609630">
              <a:lnSpc>
                <a:spcPct val="140000"/>
              </a:lnSpc>
              <a:buClr>
                <a:srgbClr val="000000"/>
              </a:buClr>
              <a:buSzPts val="2000"/>
            </a:pPr>
            <a:r>
              <a:rPr lang="en-US" sz="1600" kern="0" dirty="0">
                <a:solidFill>
                  <a:srgbClr val="FFFFFF"/>
                </a:solidFill>
                <a:latin typeface="Zilla Slab" pitchFamily="2" charset="0"/>
                <a:ea typeface="Zilla Slab" pitchFamily="2" charset="0"/>
                <a:cs typeface="Poppins"/>
                <a:sym typeface="Poppins"/>
              </a:rPr>
              <a:t>Segmentation: List by customer type / interests </a:t>
            </a:r>
          </a:p>
        </p:txBody>
      </p:sp>
      <p:sp>
        <p:nvSpPr>
          <p:cNvPr id="22" name="Google Shape;89;p1">
            <a:extLst>
              <a:ext uri="{FF2B5EF4-FFF2-40B4-BE49-F238E27FC236}">
                <a16:creationId xmlns:a16="http://schemas.microsoft.com/office/drawing/2014/main" id="{0C504218-9AB7-45F8-ACB4-4BD171ADF726}"/>
              </a:ext>
            </a:extLst>
          </p:cNvPr>
          <p:cNvSpPr txBox="1"/>
          <p:nvPr/>
        </p:nvSpPr>
        <p:spPr>
          <a:xfrm>
            <a:off x="491915" y="524516"/>
            <a:ext cx="10889164" cy="797654"/>
          </a:xfrm>
          <a:prstGeom prst="rect">
            <a:avLst/>
          </a:prstGeom>
          <a:noFill/>
          <a:ln>
            <a:noFill/>
          </a:ln>
        </p:spPr>
        <p:txBody>
          <a:bodyPr spcFirstLastPara="1" wrap="square" lIns="0" tIns="0" rIns="0" bIns="0" anchor="t" anchorCtr="0">
            <a:spAutoFit/>
          </a:bodyPr>
          <a:lstStyle/>
          <a:p>
            <a:pPr>
              <a:spcBef>
                <a:spcPts val="667"/>
              </a:spcBef>
              <a:buClr>
                <a:srgbClr val="000000"/>
              </a:buClr>
              <a:buSzPts val="8000"/>
            </a:pPr>
            <a:r>
              <a:rPr lang="en-GB" sz="4600" b="1" dirty="0">
                <a:solidFill>
                  <a:srgbClr val="FFFFFF"/>
                </a:solidFill>
                <a:latin typeface="Zilla Slab"/>
                <a:ea typeface="Zilla Slab"/>
                <a:cs typeface="Zilla Slab"/>
                <a:sym typeface="Zilla Slab"/>
              </a:rPr>
              <a:t>Building Your Subscribers List</a:t>
            </a:r>
            <a:endParaRPr lang="en-GB" sz="4600" dirty="0">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pic>
        <p:nvPicPr>
          <p:cNvPr id="298" name="Google Shape;298;p14"/>
          <p:cNvPicPr preferRelativeResize="0"/>
          <p:nvPr/>
        </p:nvPicPr>
        <p:blipFill rotWithShape="1">
          <a:blip r:embed="rId3">
            <a:alphaModFix/>
          </a:blip>
          <a:srcRect l="2481" r="2480"/>
          <a:stretch/>
        </p:blipFill>
        <p:spPr>
          <a:xfrm>
            <a:off x="0" y="0"/>
            <a:ext cx="12192000" cy="6858000"/>
          </a:xfrm>
          <a:prstGeom prst="rect">
            <a:avLst/>
          </a:prstGeom>
          <a:noFill/>
          <a:ln>
            <a:noFill/>
          </a:ln>
        </p:spPr>
      </p:pic>
      <p:sp>
        <p:nvSpPr>
          <p:cNvPr id="302" name="Google Shape;302;p14"/>
          <p:cNvSpPr txBox="1"/>
          <p:nvPr/>
        </p:nvSpPr>
        <p:spPr>
          <a:xfrm>
            <a:off x="410108" y="578165"/>
            <a:ext cx="11252020" cy="825932"/>
          </a:xfrm>
          <a:prstGeom prst="rect">
            <a:avLst/>
          </a:prstGeom>
          <a:noFill/>
          <a:ln>
            <a:noFill/>
          </a:ln>
        </p:spPr>
        <p:txBody>
          <a:bodyPr spcFirstLastPara="1" wrap="square" lIns="0" tIns="0" rIns="0" bIns="0" anchor="t" anchorCtr="0">
            <a:spAutoFit/>
          </a:bodyPr>
          <a:lstStyle/>
          <a:p>
            <a:pPr defTabSz="609630">
              <a:lnSpc>
                <a:spcPct val="115000"/>
              </a:lnSpc>
              <a:buClr>
                <a:srgbClr val="000000"/>
              </a:buClr>
              <a:buSzPts val="7000"/>
            </a:pPr>
            <a:r>
              <a:rPr lang="en-US" sz="4667" b="1" kern="0" dirty="0">
                <a:solidFill>
                  <a:srgbClr val="FFFFFF"/>
                </a:solidFill>
                <a:latin typeface="Zilla Slab"/>
                <a:ea typeface="Zilla Slab"/>
                <a:cs typeface="Zilla Slab"/>
                <a:sym typeface="Zilla Slab"/>
              </a:rPr>
              <a:t>Maintaining Your Subscribers List</a:t>
            </a:r>
            <a:endParaRPr sz="933" kern="0" dirty="0">
              <a:solidFill>
                <a:srgbClr val="000000"/>
              </a:solidFill>
              <a:latin typeface="Arial"/>
              <a:ea typeface="Arial"/>
              <a:cs typeface="Arial"/>
              <a:sym typeface="Arial"/>
            </a:endParaRPr>
          </a:p>
        </p:txBody>
      </p:sp>
      <p:sp>
        <p:nvSpPr>
          <p:cNvPr id="2" name="Google Shape;108;p3">
            <a:extLst>
              <a:ext uri="{FF2B5EF4-FFF2-40B4-BE49-F238E27FC236}">
                <a16:creationId xmlns:a16="http://schemas.microsoft.com/office/drawing/2014/main" id="{22A8DE6C-E8AA-4586-B4E3-1FBB544B6AD4}"/>
              </a:ext>
            </a:extLst>
          </p:cNvPr>
          <p:cNvSpPr txBox="1"/>
          <p:nvPr/>
        </p:nvSpPr>
        <p:spPr>
          <a:xfrm>
            <a:off x="885771" y="4162865"/>
            <a:ext cx="6231560" cy="344710"/>
          </a:xfrm>
          <a:prstGeom prst="rect">
            <a:avLst/>
          </a:prstGeom>
          <a:noFill/>
          <a:ln>
            <a:noFill/>
          </a:ln>
        </p:spPr>
        <p:txBody>
          <a:bodyPr spcFirstLastPara="1" wrap="square" lIns="0" tIns="0" rIns="0" bIns="0" anchor="t" anchorCtr="0">
            <a:spAutoFit/>
          </a:bodyPr>
          <a:lstStyle/>
          <a:p>
            <a:pPr defTabSz="609630">
              <a:lnSpc>
                <a:spcPct val="140000"/>
              </a:lnSpc>
              <a:buClr>
                <a:srgbClr val="000000"/>
              </a:buClr>
              <a:buSzPts val="2000"/>
            </a:pPr>
            <a:r>
              <a:rPr lang="en-GB" sz="1600" kern="0" dirty="0">
                <a:solidFill>
                  <a:srgbClr val="FFFFFF"/>
                </a:solidFill>
                <a:latin typeface="Zilla Slab" pitchFamily="2" charset="0"/>
                <a:ea typeface="Zilla Slab" pitchFamily="2" charset="0"/>
                <a:cs typeface="Poppins"/>
                <a:sym typeface="Poppins"/>
              </a:rPr>
              <a:t>Let people unsubscribe if they want to</a:t>
            </a:r>
          </a:p>
        </p:txBody>
      </p:sp>
      <p:pic>
        <p:nvPicPr>
          <p:cNvPr id="3" name="Google Shape;234;p11">
            <a:extLst>
              <a:ext uri="{FF2B5EF4-FFF2-40B4-BE49-F238E27FC236}">
                <a16:creationId xmlns:a16="http://schemas.microsoft.com/office/drawing/2014/main" id="{86BCE064-A04E-D474-A2B2-996B8D9FFE2C}"/>
              </a:ext>
            </a:extLst>
          </p:cNvPr>
          <p:cNvPicPr preferRelativeResize="0"/>
          <p:nvPr/>
        </p:nvPicPr>
        <p:blipFill rotWithShape="1">
          <a:blip r:embed="rId4">
            <a:alphaModFix/>
          </a:blip>
          <a:srcRect/>
          <a:stretch/>
        </p:blipFill>
        <p:spPr>
          <a:xfrm>
            <a:off x="433702" y="4226560"/>
            <a:ext cx="307214" cy="258340"/>
          </a:xfrm>
          <a:prstGeom prst="rect">
            <a:avLst/>
          </a:prstGeom>
          <a:noFill/>
          <a:ln>
            <a:noFill/>
          </a:ln>
        </p:spPr>
      </p:pic>
      <p:sp>
        <p:nvSpPr>
          <p:cNvPr id="4" name="Google Shape;108;p3">
            <a:extLst>
              <a:ext uri="{FF2B5EF4-FFF2-40B4-BE49-F238E27FC236}">
                <a16:creationId xmlns:a16="http://schemas.microsoft.com/office/drawing/2014/main" id="{DBB5707A-3EF0-630A-BF7C-D503AA638343}"/>
              </a:ext>
            </a:extLst>
          </p:cNvPr>
          <p:cNvSpPr txBox="1"/>
          <p:nvPr/>
        </p:nvSpPr>
        <p:spPr>
          <a:xfrm>
            <a:off x="885771" y="4606816"/>
            <a:ext cx="6447317" cy="344710"/>
          </a:xfrm>
          <a:prstGeom prst="rect">
            <a:avLst/>
          </a:prstGeom>
          <a:noFill/>
          <a:ln>
            <a:noFill/>
          </a:ln>
        </p:spPr>
        <p:txBody>
          <a:bodyPr spcFirstLastPara="1" wrap="square" lIns="0" tIns="0" rIns="0" bIns="0" anchor="t" anchorCtr="0">
            <a:spAutoFit/>
          </a:bodyPr>
          <a:lstStyle/>
          <a:p>
            <a:pPr defTabSz="609630">
              <a:lnSpc>
                <a:spcPct val="140000"/>
              </a:lnSpc>
              <a:buClr>
                <a:srgbClr val="000000"/>
              </a:buClr>
              <a:buSzPts val="2000"/>
            </a:pPr>
            <a:r>
              <a:rPr lang="en-GB" sz="1600" kern="0" dirty="0">
                <a:solidFill>
                  <a:srgbClr val="FFFFFF"/>
                </a:solidFill>
                <a:latin typeface="Zilla Slab" pitchFamily="2" charset="0"/>
                <a:ea typeface="Zilla Slab" pitchFamily="2" charset="0"/>
                <a:cs typeface="Poppins"/>
                <a:sym typeface="Poppins"/>
              </a:rPr>
              <a:t>Offer alternative ways to stay in touch</a:t>
            </a:r>
          </a:p>
        </p:txBody>
      </p:sp>
      <p:pic>
        <p:nvPicPr>
          <p:cNvPr id="5" name="Google Shape;234;p11">
            <a:extLst>
              <a:ext uri="{FF2B5EF4-FFF2-40B4-BE49-F238E27FC236}">
                <a16:creationId xmlns:a16="http://schemas.microsoft.com/office/drawing/2014/main" id="{AE3ABEF0-F5DC-B4CF-900B-183C06AF74B4}"/>
              </a:ext>
            </a:extLst>
          </p:cNvPr>
          <p:cNvPicPr preferRelativeResize="0"/>
          <p:nvPr/>
        </p:nvPicPr>
        <p:blipFill rotWithShape="1">
          <a:blip r:embed="rId4">
            <a:alphaModFix/>
          </a:blip>
          <a:srcRect/>
          <a:stretch/>
        </p:blipFill>
        <p:spPr>
          <a:xfrm>
            <a:off x="433702" y="4670509"/>
            <a:ext cx="307214" cy="258340"/>
          </a:xfrm>
          <a:prstGeom prst="rect">
            <a:avLst/>
          </a:prstGeom>
          <a:noFill/>
          <a:ln>
            <a:noFill/>
          </a:ln>
        </p:spPr>
      </p:pic>
      <p:sp>
        <p:nvSpPr>
          <p:cNvPr id="11" name="Google Shape;108;p3">
            <a:extLst>
              <a:ext uri="{FF2B5EF4-FFF2-40B4-BE49-F238E27FC236}">
                <a16:creationId xmlns:a16="http://schemas.microsoft.com/office/drawing/2014/main" id="{5DEC1A35-C5C1-4E8E-289F-EBA5B9A70E4D}"/>
              </a:ext>
            </a:extLst>
          </p:cNvPr>
          <p:cNvSpPr txBox="1"/>
          <p:nvPr/>
        </p:nvSpPr>
        <p:spPr>
          <a:xfrm>
            <a:off x="862177" y="5050767"/>
            <a:ext cx="6255153" cy="344710"/>
          </a:xfrm>
          <a:prstGeom prst="rect">
            <a:avLst/>
          </a:prstGeom>
          <a:noFill/>
          <a:ln>
            <a:noFill/>
          </a:ln>
        </p:spPr>
        <p:txBody>
          <a:bodyPr spcFirstLastPara="1" wrap="square" lIns="0" tIns="0" rIns="0" bIns="0" anchor="t" anchorCtr="0">
            <a:spAutoFit/>
          </a:bodyPr>
          <a:lstStyle/>
          <a:p>
            <a:pPr defTabSz="609630">
              <a:lnSpc>
                <a:spcPct val="140000"/>
              </a:lnSpc>
              <a:buClr>
                <a:srgbClr val="000000"/>
              </a:buClr>
              <a:buSzPts val="2000"/>
            </a:pPr>
            <a:r>
              <a:rPr lang="en-US" sz="1600" kern="0" dirty="0">
                <a:solidFill>
                  <a:srgbClr val="FFFFFF"/>
                </a:solidFill>
                <a:latin typeface="Zilla Slab" pitchFamily="2" charset="0"/>
                <a:ea typeface="Zilla Slab" pitchFamily="2" charset="0"/>
                <a:cs typeface="Poppins"/>
                <a:sym typeface="Poppins"/>
              </a:rPr>
              <a:t>Deal with inactive subscribers</a:t>
            </a:r>
          </a:p>
        </p:txBody>
      </p:sp>
      <p:pic>
        <p:nvPicPr>
          <p:cNvPr id="12" name="Google Shape;234;p11">
            <a:extLst>
              <a:ext uri="{FF2B5EF4-FFF2-40B4-BE49-F238E27FC236}">
                <a16:creationId xmlns:a16="http://schemas.microsoft.com/office/drawing/2014/main" id="{0BABB429-C18E-6D82-22D2-03EE323B6F00}"/>
              </a:ext>
            </a:extLst>
          </p:cNvPr>
          <p:cNvPicPr preferRelativeResize="0"/>
          <p:nvPr/>
        </p:nvPicPr>
        <p:blipFill rotWithShape="1">
          <a:blip r:embed="rId4">
            <a:alphaModFix/>
          </a:blip>
          <a:srcRect/>
          <a:stretch/>
        </p:blipFill>
        <p:spPr>
          <a:xfrm>
            <a:off x="441104" y="5114460"/>
            <a:ext cx="307214" cy="258340"/>
          </a:xfrm>
          <a:prstGeom prst="rect">
            <a:avLst/>
          </a:prstGeom>
          <a:noFill/>
          <a:ln>
            <a:noFill/>
          </a:ln>
        </p:spPr>
      </p:pic>
      <p:sp>
        <p:nvSpPr>
          <p:cNvPr id="7" name="Google Shape;108;p3">
            <a:extLst>
              <a:ext uri="{FF2B5EF4-FFF2-40B4-BE49-F238E27FC236}">
                <a16:creationId xmlns:a16="http://schemas.microsoft.com/office/drawing/2014/main" id="{AEE3FBC6-221E-7B91-C57D-9EDFBD98CD6F}"/>
              </a:ext>
            </a:extLst>
          </p:cNvPr>
          <p:cNvSpPr txBox="1"/>
          <p:nvPr/>
        </p:nvSpPr>
        <p:spPr>
          <a:xfrm>
            <a:off x="433701" y="1813819"/>
            <a:ext cx="5662299" cy="904863"/>
          </a:xfrm>
          <a:prstGeom prst="rect">
            <a:avLst/>
          </a:prstGeom>
          <a:noFill/>
          <a:ln>
            <a:noFill/>
          </a:ln>
        </p:spPr>
        <p:txBody>
          <a:bodyPr spcFirstLastPara="1" wrap="square" lIns="0" tIns="0" rIns="0" bIns="0" anchor="t" anchorCtr="0">
            <a:spAutoFit/>
          </a:bodyPr>
          <a:lstStyle/>
          <a:p>
            <a:pPr defTabSz="609630">
              <a:lnSpc>
                <a:spcPct val="140000"/>
              </a:lnSpc>
              <a:buClr>
                <a:srgbClr val="000000"/>
              </a:buClr>
              <a:buSzPts val="2000"/>
            </a:pPr>
            <a:r>
              <a:rPr lang="en-GB" sz="1400" kern="0" dirty="0">
                <a:solidFill>
                  <a:srgbClr val="FFFFFF"/>
                </a:solidFill>
                <a:latin typeface="Poppins"/>
                <a:ea typeface="Poppins"/>
                <a:cs typeface="Poppins"/>
                <a:sym typeface="Poppins"/>
              </a:rPr>
              <a:t>Maintaining a quality email list is often an overlooked part of email marketing, yet it’s exactly what will bring email success in the long run.</a:t>
            </a:r>
          </a:p>
        </p:txBody>
      </p:sp>
      <p:pic>
        <p:nvPicPr>
          <p:cNvPr id="13" name="Google Shape;234;p11">
            <a:extLst>
              <a:ext uri="{FF2B5EF4-FFF2-40B4-BE49-F238E27FC236}">
                <a16:creationId xmlns:a16="http://schemas.microsoft.com/office/drawing/2014/main" id="{750B9ABD-2C38-4C19-9D03-94214948568B}"/>
              </a:ext>
            </a:extLst>
          </p:cNvPr>
          <p:cNvPicPr preferRelativeResize="0"/>
          <p:nvPr/>
        </p:nvPicPr>
        <p:blipFill rotWithShape="1">
          <a:blip r:embed="rId4">
            <a:alphaModFix/>
          </a:blip>
          <a:srcRect/>
          <a:stretch/>
        </p:blipFill>
        <p:spPr>
          <a:xfrm>
            <a:off x="410108" y="5556458"/>
            <a:ext cx="307214" cy="258340"/>
          </a:xfrm>
          <a:prstGeom prst="rect">
            <a:avLst/>
          </a:prstGeom>
          <a:noFill/>
          <a:ln>
            <a:noFill/>
          </a:ln>
        </p:spPr>
      </p:pic>
      <p:sp>
        <p:nvSpPr>
          <p:cNvPr id="14" name="Google Shape;108;p3">
            <a:extLst>
              <a:ext uri="{FF2B5EF4-FFF2-40B4-BE49-F238E27FC236}">
                <a16:creationId xmlns:a16="http://schemas.microsoft.com/office/drawing/2014/main" id="{3DE03F89-11DF-4F26-B18D-028F3B5B7D72}"/>
              </a:ext>
            </a:extLst>
          </p:cNvPr>
          <p:cNvSpPr txBox="1"/>
          <p:nvPr/>
        </p:nvSpPr>
        <p:spPr>
          <a:xfrm>
            <a:off x="850381" y="5472872"/>
            <a:ext cx="6266950" cy="344710"/>
          </a:xfrm>
          <a:prstGeom prst="rect">
            <a:avLst/>
          </a:prstGeom>
          <a:noFill/>
          <a:ln>
            <a:noFill/>
          </a:ln>
        </p:spPr>
        <p:txBody>
          <a:bodyPr spcFirstLastPara="1" wrap="square" lIns="0" tIns="0" rIns="0" bIns="0" anchor="t" anchorCtr="0">
            <a:spAutoFit/>
          </a:bodyPr>
          <a:lstStyle/>
          <a:p>
            <a:pPr defTabSz="609630">
              <a:lnSpc>
                <a:spcPct val="140000"/>
              </a:lnSpc>
              <a:buClr>
                <a:srgbClr val="000000"/>
              </a:buClr>
              <a:buSzPts val="2000"/>
            </a:pPr>
            <a:r>
              <a:rPr lang="en-US" sz="1600" kern="0" dirty="0">
                <a:solidFill>
                  <a:srgbClr val="FFFFFF"/>
                </a:solidFill>
                <a:latin typeface="Zilla Slab" pitchFamily="2" charset="0"/>
                <a:ea typeface="Zilla Slab" pitchFamily="2" charset="0"/>
                <a:cs typeface="Poppins"/>
                <a:sym typeface="Poppins"/>
              </a:rPr>
              <a:t>Use re-engagement email campaigns</a:t>
            </a:r>
          </a:p>
        </p:txBody>
      </p:sp>
      <p:sp>
        <p:nvSpPr>
          <p:cNvPr id="15" name="Google Shape;108;p3">
            <a:extLst>
              <a:ext uri="{FF2B5EF4-FFF2-40B4-BE49-F238E27FC236}">
                <a16:creationId xmlns:a16="http://schemas.microsoft.com/office/drawing/2014/main" id="{B9A00785-7C07-46BA-B1B6-8FF9E6BE6506}"/>
              </a:ext>
            </a:extLst>
          </p:cNvPr>
          <p:cNvSpPr txBox="1"/>
          <p:nvPr/>
        </p:nvSpPr>
        <p:spPr>
          <a:xfrm>
            <a:off x="904821" y="3705665"/>
            <a:ext cx="6231560" cy="344710"/>
          </a:xfrm>
          <a:prstGeom prst="rect">
            <a:avLst/>
          </a:prstGeom>
          <a:noFill/>
          <a:ln>
            <a:noFill/>
          </a:ln>
        </p:spPr>
        <p:txBody>
          <a:bodyPr spcFirstLastPara="1" wrap="square" lIns="0" tIns="0" rIns="0" bIns="0" anchor="t" anchorCtr="0">
            <a:spAutoFit/>
          </a:bodyPr>
          <a:lstStyle/>
          <a:p>
            <a:pPr defTabSz="609630">
              <a:lnSpc>
                <a:spcPct val="140000"/>
              </a:lnSpc>
              <a:buClr>
                <a:srgbClr val="000000"/>
              </a:buClr>
              <a:buSzPts val="2000"/>
            </a:pPr>
            <a:r>
              <a:rPr lang="en-GB" sz="1600" kern="0" dirty="0">
                <a:solidFill>
                  <a:srgbClr val="FFFFFF"/>
                </a:solidFill>
                <a:latin typeface="Zilla Slab" pitchFamily="2" charset="0"/>
                <a:ea typeface="Zilla Slab" pitchFamily="2" charset="0"/>
                <a:cs typeface="Poppins"/>
                <a:sym typeface="Poppins"/>
              </a:rPr>
              <a:t>Send relevant content to keep a healthy email list</a:t>
            </a:r>
          </a:p>
        </p:txBody>
      </p:sp>
      <p:pic>
        <p:nvPicPr>
          <p:cNvPr id="16" name="Google Shape;234;p11">
            <a:extLst>
              <a:ext uri="{FF2B5EF4-FFF2-40B4-BE49-F238E27FC236}">
                <a16:creationId xmlns:a16="http://schemas.microsoft.com/office/drawing/2014/main" id="{D7F0C411-7D6E-482D-B219-EF52A964E60C}"/>
              </a:ext>
            </a:extLst>
          </p:cNvPr>
          <p:cNvPicPr preferRelativeResize="0"/>
          <p:nvPr/>
        </p:nvPicPr>
        <p:blipFill rotWithShape="1">
          <a:blip r:embed="rId4">
            <a:alphaModFix/>
          </a:blip>
          <a:srcRect/>
          <a:stretch/>
        </p:blipFill>
        <p:spPr>
          <a:xfrm>
            <a:off x="452752" y="3769360"/>
            <a:ext cx="307214" cy="258340"/>
          </a:xfrm>
          <a:prstGeom prst="rect">
            <a:avLst/>
          </a:prstGeom>
          <a:noFill/>
          <a:ln>
            <a:noFill/>
          </a:ln>
        </p:spPr>
      </p:pic>
    </p:spTree>
    <p:extLst>
      <p:ext uri="{BB962C8B-B14F-4D97-AF65-F5344CB8AC3E}">
        <p14:creationId xmlns:p14="http://schemas.microsoft.com/office/powerpoint/2010/main" val="10060263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00 Main Blue">
      <a:dk1>
        <a:srgbClr val="999999"/>
      </a:dk1>
      <a:lt1>
        <a:sysClr val="window" lastClr="FFFFFF"/>
      </a:lt1>
      <a:dk2>
        <a:srgbClr val="999999"/>
      </a:dk2>
      <a:lt2>
        <a:srgbClr val="FFFFFF"/>
      </a:lt2>
      <a:accent1>
        <a:srgbClr val="00A2FF"/>
      </a:accent1>
      <a:accent2>
        <a:srgbClr val="5369FF"/>
      </a:accent2>
      <a:accent3>
        <a:srgbClr val="1D46F3"/>
      </a:accent3>
      <a:accent4>
        <a:srgbClr val="4339C8"/>
      </a:accent4>
      <a:accent5>
        <a:srgbClr val="4811A7"/>
      </a:accent5>
      <a:accent6>
        <a:srgbClr val="6F11B7"/>
      </a:accent6>
      <a:hlink>
        <a:srgbClr val="F33B48"/>
      </a:hlink>
      <a:folHlink>
        <a:srgbClr val="FFC000"/>
      </a:folHlink>
    </a:clrScheme>
    <a:fontScheme name="Custom 4">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00 Main light">
      <a:dk1>
        <a:srgbClr val="414042"/>
      </a:dk1>
      <a:lt1>
        <a:sysClr val="window" lastClr="FFFFFF"/>
      </a:lt1>
      <a:dk2>
        <a:srgbClr val="58595B"/>
      </a:dk2>
      <a:lt2>
        <a:srgbClr val="FFFFFF"/>
      </a:lt2>
      <a:accent1>
        <a:srgbClr val="FE2635"/>
      </a:accent1>
      <a:accent2>
        <a:srgbClr val="FFD000"/>
      </a:accent2>
      <a:accent3>
        <a:srgbClr val="00CEE8"/>
      </a:accent3>
      <a:accent4>
        <a:srgbClr val="03A9F4"/>
      </a:accent4>
      <a:accent5>
        <a:srgbClr val="065381"/>
      </a:accent5>
      <a:accent6>
        <a:srgbClr val="BD114D"/>
      </a:accent6>
      <a:hlink>
        <a:srgbClr val="F33B48"/>
      </a:hlink>
      <a:folHlink>
        <a:srgbClr val="FFC000"/>
      </a:folHlink>
    </a:clrScheme>
    <a:fontScheme name="Другая 1">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6065</TotalTime>
  <Words>6827</Words>
  <Application>Microsoft Office PowerPoint</Application>
  <PresentationFormat>Widescreen</PresentationFormat>
  <Paragraphs>428</Paragraphs>
  <Slides>21</Slides>
  <Notes>21</Notes>
  <HiddenSlides>0</HiddenSlides>
  <MMClips>0</MMClips>
  <ScaleCrop>false</ScaleCrop>
  <HeadingPairs>
    <vt:vector size="6" baseType="variant">
      <vt:variant>
        <vt:lpstr>Fonts Used</vt:lpstr>
      </vt:variant>
      <vt:variant>
        <vt:i4>18</vt:i4>
      </vt:variant>
      <vt:variant>
        <vt:lpstr>Theme</vt:lpstr>
      </vt:variant>
      <vt:variant>
        <vt:i4>5</vt:i4>
      </vt:variant>
      <vt:variant>
        <vt:lpstr>Slide Titles</vt:lpstr>
      </vt:variant>
      <vt:variant>
        <vt:i4>21</vt:i4>
      </vt:variant>
    </vt:vector>
  </HeadingPairs>
  <TitlesOfParts>
    <vt:vector size="44" baseType="lpstr">
      <vt:lpstr>aktiv-grotesk</vt:lpstr>
      <vt:lpstr>Arial</vt:lpstr>
      <vt:lpstr>Calibri</vt:lpstr>
      <vt:lpstr>Calibri Light</vt:lpstr>
      <vt:lpstr>Graphik</vt:lpstr>
      <vt:lpstr>Inter</vt:lpstr>
      <vt:lpstr>Montserrat</vt:lpstr>
      <vt:lpstr>Montserrat Light</vt:lpstr>
      <vt:lpstr>Montserrat SemiBold</vt:lpstr>
      <vt:lpstr>Nantes</vt:lpstr>
      <vt:lpstr>Open Sans</vt:lpstr>
      <vt:lpstr>Open Sans Extrabold</vt:lpstr>
      <vt:lpstr>Open Sans Semibold</vt:lpstr>
      <vt:lpstr>Poppins</vt:lpstr>
      <vt:lpstr>Sohne</vt:lpstr>
      <vt:lpstr>Söhne</vt:lpstr>
      <vt:lpstr>Zilla Slab</vt:lpstr>
      <vt:lpstr>Zilla Slab Bold Bold</vt:lpstr>
      <vt:lpstr>Office Theme</vt:lpstr>
      <vt:lpstr>1_Office Theme</vt:lpstr>
      <vt:lpstr>2_Office Theme</vt:lpstr>
      <vt:lpstr>3_Office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Albie Attias</dc:creator>
  <cp:lastModifiedBy>Melanie Day</cp:lastModifiedBy>
  <cp:revision>150</cp:revision>
  <dcterms:created xsi:type="dcterms:W3CDTF">2023-03-11T14:27:44Z</dcterms:created>
  <dcterms:modified xsi:type="dcterms:W3CDTF">2023-09-14T21:42:23Z</dcterms:modified>
</cp:coreProperties>
</file>